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matic SC"/>
      <p:regular r:id="rId70"/>
      <p:bold r:id="rId71"/>
    </p:embeddedFont>
    <p:embeddedFont>
      <p:font typeface="Bebas Neue"/>
      <p:regular r:id="rId72"/>
    </p:embeddedFont>
    <p:embeddedFont>
      <p:font typeface="Cairo"/>
      <p:regular r:id="rId73"/>
      <p:bold r:id="rId74"/>
    </p:embeddedFont>
    <p:embeddedFont>
      <p:font typeface="DM Serif Text"/>
      <p:regular r:id="rId75"/>
      <p: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BA55EF1-7DC1-43C9-8FA6-053CBEC927A8}">
  <a:tblStyle styleId="{7BA55EF1-7DC1-43C9-8FA6-053CBEC927A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DD2173F-69F9-4DA8-93CA-729FD4C7C82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airo-regular.fntdata"/><Relationship Id="rId72" Type="http://schemas.openxmlformats.org/officeDocument/2006/relationships/font" Target="fonts/BebasNeue-regular.fntdata"/><Relationship Id="rId31" Type="http://schemas.openxmlformats.org/officeDocument/2006/relationships/slide" Target="slides/slide25.xml"/><Relationship Id="rId75" Type="http://schemas.openxmlformats.org/officeDocument/2006/relationships/font" Target="fonts/DMSerifText-regular.fntdata"/><Relationship Id="rId30" Type="http://schemas.openxmlformats.org/officeDocument/2006/relationships/slide" Target="slides/slide24.xml"/><Relationship Id="rId74" Type="http://schemas.openxmlformats.org/officeDocument/2006/relationships/font" Target="fonts/Cairo-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DMSerifText-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jpg>
</file>

<file path=ppt/media/image22.png>
</file>

<file path=ppt/media/image24.png>
</file>

<file path=ppt/media/image25.jpg>
</file>

<file path=ppt/media/image26.png>
</file>

<file path=ppt/media/image27.jpg>
</file>

<file path=ppt/media/image28.jpg>
</file>

<file path=ppt/media/image29.jpg>
</file>

<file path=ppt/media/image3.png>
</file>

<file path=ppt/media/image30.jpg>
</file>

<file path=ppt/media/image31.jpg>
</file>

<file path=ppt/media/image32.png>
</file>

<file path=ppt/media/image4.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e22a7bf35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e22a7bf35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e22a7bf35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1e22a7bf35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e22a7bf353_0_40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e22a7bf353_0_40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e22a7bf35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1e22a7bf35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e22a7bf35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e22a7bf35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e22a7bf35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e22a7bf35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1e22a7bf353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e22a7bf353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e22a7bf35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e22a7bf35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e22a7bf353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e22a7bf353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e22a7bf35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e22a7bf35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e1f03483af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e1f03483af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e22a7bf353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e22a7bf353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e22a7bf353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e22a7bf353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e22a7bf353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e22a7bf353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e22a7bf353_0_40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e22a7bf353_0_40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1e22a7bf353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1e22a7bf353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e22a7bf353_0_40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e22a7bf353_0_40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1e22a7bf353_0_40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1e22a7bf353_0_40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1e22a7bf353_0_40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1e22a7bf353_0_40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1e22a7bf353_0_40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1e22a7bf353_0_40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e22a7bf353_0_40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e22a7bf353_0_40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e1f03483af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e1f03483af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e22a7bf353_0_40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e22a7bf353_0_40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e22a7bf353_0_40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e22a7bf353_0_40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1e22a7bf353_0_40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1e22a7bf353_0_40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e22a7bf353_0_40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e22a7bf353_0_40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1e22a7bf353_0_40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1e22a7bf353_0_40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1e22a7bf353_0_40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1e22a7bf353_0_40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e22a7bf353_0_40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e22a7bf353_0_40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1e22a7bf35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1e22a7bf35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1e22a7bf353_0_20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1e22a7bf353_0_20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1e22a7bf353_0_20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1e22a7bf353_0_20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e1f03483a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1e1f03483a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e22a7bf353_0_20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e22a7bf353_0_20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e22a7bf353_0_20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e22a7bf353_0_20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e22a7bf353_0_20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e22a7bf353_0_20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1e22a7bf353_0_20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1e22a7bf353_0_20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4" name="Shape 3384"/>
        <p:cNvGrpSpPr/>
        <p:nvPr/>
      </p:nvGrpSpPr>
      <p:grpSpPr>
        <a:xfrm>
          <a:off x="0" y="0"/>
          <a:ext cx="0" cy="0"/>
          <a:chOff x="0" y="0"/>
          <a:chExt cx="0" cy="0"/>
        </a:xfrm>
      </p:grpSpPr>
      <p:sp>
        <p:nvSpPr>
          <p:cNvPr id="3385" name="Google Shape;3385;g1e22a7bf353_0_22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6" name="Google Shape;3386;g1e22a7bf353_0_22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3" name="Shape 3803"/>
        <p:cNvGrpSpPr/>
        <p:nvPr/>
      </p:nvGrpSpPr>
      <p:grpSpPr>
        <a:xfrm>
          <a:off x="0" y="0"/>
          <a:ext cx="0" cy="0"/>
          <a:chOff x="0" y="0"/>
          <a:chExt cx="0" cy="0"/>
        </a:xfrm>
      </p:grpSpPr>
      <p:sp>
        <p:nvSpPr>
          <p:cNvPr id="3804" name="Google Shape;3804;g1e22a7bf353_0_230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5" name="Google Shape;3805;g1e22a7bf353_0_230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3" name="Shape 3973"/>
        <p:cNvGrpSpPr/>
        <p:nvPr/>
      </p:nvGrpSpPr>
      <p:grpSpPr>
        <a:xfrm>
          <a:off x="0" y="0"/>
          <a:ext cx="0" cy="0"/>
          <a:chOff x="0" y="0"/>
          <a:chExt cx="0" cy="0"/>
        </a:xfrm>
      </p:grpSpPr>
      <p:sp>
        <p:nvSpPr>
          <p:cNvPr id="3974" name="Google Shape;3974;g1e22a7bf353_0_23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5" name="Google Shape;3975;g1e22a7bf353_0_23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7" name="Shape 4377"/>
        <p:cNvGrpSpPr/>
        <p:nvPr/>
      </p:nvGrpSpPr>
      <p:grpSpPr>
        <a:xfrm>
          <a:off x="0" y="0"/>
          <a:ext cx="0" cy="0"/>
          <a:chOff x="0" y="0"/>
          <a:chExt cx="0" cy="0"/>
        </a:xfrm>
      </p:grpSpPr>
      <p:sp>
        <p:nvSpPr>
          <p:cNvPr id="4378" name="Google Shape;4378;g1e22a7bf353_0_23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9" name="Google Shape;4379;g1e22a7bf353_0_23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7" name="Shape 4757"/>
        <p:cNvGrpSpPr/>
        <p:nvPr/>
      </p:nvGrpSpPr>
      <p:grpSpPr>
        <a:xfrm>
          <a:off x="0" y="0"/>
          <a:ext cx="0" cy="0"/>
          <a:chOff x="0" y="0"/>
          <a:chExt cx="0" cy="0"/>
        </a:xfrm>
      </p:grpSpPr>
      <p:sp>
        <p:nvSpPr>
          <p:cNvPr id="4758" name="Google Shape;4758;g1e22a7bf353_0_24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9" name="Google Shape;4759;g1e22a7bf353_0_24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3" name="Shape 5693"/>
        <p:cNvGrpSpPr/>
        <p:nvPr/>
      </p:nvGrpSpPr>
      <p:grpSpPr>
        <a:xfrm>
          <a:off x="0" y="0"/>
          <a:ext cx="0" cy="0"/>
          <a:chOff x="0" y="0"/>
          <a:chExt cx="0" cy="0"/>
        </a:xfrm>
      </p:grpSpPr>
      <p:sp>
        <p:nvSpPr>
          <p:cNvPr id="5694" name="Google Shape;5694;g1e22a7bf353_0_24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5" name="Google Shape;5695;g1e22a7bf353_0_24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e1f03483af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e1f03483af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7" name="Shape 7127"/>
        <p:cNvGrpSpPr/>
        <p:nvPr/>
      </p:nvGrpSpPr>
      <p:grpSpPr>
        <a:xfrm>
          <a:off x="0" y="0"/>
          <a:ext cx="0" cy="0"/>
          <a:chOff x="0" y="0"/>
          <a:chExt cx="0" cy="0"/>
        </a:xfrm>
      </p:grpSpPr>
      <p:sp>
        <p:nvSpPr>
          <p:cNvPr id="7128" name="Google Shape;7128;g1e22a7bf353_0_26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9" name="Google Shape;7129;g1e22a7bf353_0_26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3" name="Shape 9683"/>
        <p:cNvGrpSpPr/>
        <p:nvPr/>
      </p:nvGrpSpPr>
      <p:grpSpPr>
        <a:xfrm>
          <a:off x="0" y="0"/>
          <a:ext cx="0" cy="0"/>
          <a:chOff x="0" y="0"/>
          <a:chExt cx="0" cy="0"/>
        </a:xfrm>
      </p:grpSpPr>
      <p:sp>
        <p:nvSpPr>
          <p:cNvPr id="9684" name="Google Shape;9684;g1e22a7bf353_0_28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5" name="Google Shape;9685;g1e22a7bf353_0_28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3" name="Shape 11633"/>
        <p:cNvGrpSpPr/>
        <p:nvPr/>
      </p:nvGrpSpPr>
      <p:grpSpPr>
        <a:xfrm>
          <a:off x="0" y="0"/>
          <a:ext cx="0" cy="0"/>
          <a:chOff x="0" y="0"/>
          <a:chExt cx="0" cy="0"/>
        </a:xfrm>
      </p:grpSpPr>
      <p:sp>
        <p:nvSpPr>
          <p:cNvPr id="11634" name="Google Shape;11634;g1e22a7bf353_0_30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5" name="Google Shape;11635;g1e22a7bf353_0_30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8" name="Shape 13408"/>
        <p:cNvGrpSpPr/>
        <p:nvPr/>
      </p:nvGrpSpPr>
      <p:grpSpPr>
        <a:xfrm>
          <a:off x="0" y="0"/>
          <a:ext cx="0" cy="0"/>
          <a:chOff x="0" y="0"/>
          <a:chExt cx="0" cy="0"/>
        </a:xfrm>
      </p:grpSpPr>
      <p:sp>
        <p:nvSpPr>
          <p:cNvPr id="13409" name="Google Shape;13409;g1e22a7bf353_0_32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10" name="Google Shape;13410;g1e22a7bf353_0_32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0" name="Shape 14450"/>
        <p:cNvGrpSpPr/>
        <p:nvPr/>
      </p:nvGrpSpPr>
      <p:grpSpPr>
        <a:xfrm>
          <a:off x="0" y="0"/>
          <a:ext cx="0" cy="0"/>
          <a:chOff x="0" y="0"/>
          <a:chExt cx="0" cy="0"/>
        </a:xfrm>
      </p:grpSpPr>
      <p:sp>
        <p:nvSpPr>
          <p:cNvPr id="14451" name="Google Shape;14451;g1e22a7bf353_0_33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52" name="Google Shape;14452;g1e22a7bf353_0_33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70" name="Shape 16170"/>
        <p:cNvGrpSpPr/>
        <p:nvPr/>
      </p:nvGrpSpPr>
      <p:grpSpPr>
        <a:xfrm>
          <a:off x="0" y="0"/>
          <a:ext cx="0" cy="0"/>
          <a:chOff x="0" y="0"/>
          <a:chExt cx="0" cy="0"/>
        </a:xfrm>
      </p:grpSpPr>
      <p:sp>
        <p:nvSpPr>
          <p:cNvPr id="16171" name="Google Shape;16171;g1e22a7bf353_0_39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2" name="Google Shape;16172;g1e22a7bf353_0_39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e1f03483a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e1f03483a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e22a7bf3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e22a7bf3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e22a7bf35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1e22a7bf35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e22a7bf35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e22a7bf35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hyperlink" Target="https://bit.ly/3A1uf1Q" TargetMode="External"/><Relationship Id="rId7" Type="http://schemas.openxmlformats.org/officeDocument/2006/relationships/hyperlink" Target="http://bit.ly/2TyoMsr" TargetMode="External"/><Relationship Id="rId8"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0" name="Google Shape;10;p2"/>
          <p:cNvSpPr txBox="1"/>
          <p:nvPr>
            <p:ph type="ctrTitle"/>
          </p:nvPr>
        </p:nvSpPr>
        <p:spPr>
          <a:xfrm>
            <a:off x="1664700" y="1195400"/>
            <a:ext cx="5814600" cy="21930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2390700" y="3538600"/>
            <a:ext cx="4362600" cy="40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atin typeface="Cairo"/>
                <a:ea typeface="Cairo"/>
                <a:cs typeface="Cairo"/>
                <a:sym typeface="Cairo"/>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pic>
        <p:nvPicPr>
          <p:cNvPr id="12" name="Google Shape;12;p2"/>
          <p:cNvPicPr preferRelativeResize="0"/>
          <p:nvPr/>
        </p:nvPicPr>
        <p:blipFill>
          <a:blip r:embed="rId3">
            <a:alphaModFix/>
          </a:blip>
          <a:stretch>
            <a:fillRect/>
          </a:stretch>
        </p:blipFill>
        <p:spPr>
          <a:xfrm>
            <a:off x="-1932262" y="1031763"/>
            <a:ext cx="3114675" cy="1905000"/>
          </a:xfrm>
          <a:prstGeom prst="rect">
            <a:avLst/>
          </a:prstGeom>
          <a:noFill/>
          <a:ln>
            <a:noFill/>
          </a:ln>
        </p:spPr>
      </p:pic>
      <p:pic>
        <p:nvPicPr>
          <p:cNvPr id="13" name="Google Shape;13;p2"/>
          <p:cNvPicPr preferRelativeResize="0"/>
          <p:nvPr/>
        </p:nvPicPr>
        <p:blipFill>
          <a:blip r:embed="rId4">
            <a:alphaModFix/>
          </a:blip>
          <a:stretch>
            <a:fillRect/>
          </a:stretch>
        </p:blipFill>
        <p:spPr>
          <a:xfrm rot="3378784">
            <a:off x="7334410" y="-1585393"/>
            <a:ext cx="3095280" cy="3136335"/>
          </a:xfrm>
          <a:prstGeom prst="rect">
            <a:avLst/>
          </a:prstGeom>
          <a:noFill/>
          <a:ln>
            <a:noFill/>
          </a:ln>
        </p:spPr>
      </p:pic>
      <p:pic>
        <p:nvPicPr>
          <p:cNvPr id="14" name="Google Shape;14;p2"/>
          <p:cNvPicPr preferRelativeResize="0"/>
          <p:nvPr/>
        </p:nvPicPr>
        <p:blipFill>
          <a:blip r:embed="rId5">
            <a:alphaModFix/>
          </a:blip>
          <a:stretch>
            <a:fillRect/>
          </a:stretch>
        </p:blipFill>
        <p:spPr>
          <a:xfrm rot="4468356">
            <a:off x="-2202276" y="2361812"/>
            <a:ext cx="3038475" cy="3571875"/>
          </a:xfrm>
          <a:prstGeom prst="rect">
            <a:avLst/>
          </a:prstGeom>
          <a:noFill/>
          <a:ln>
            <a:noFill/>
          </a:ln>
        </p:spPr>
      </p:pic>
      <p:pic>
        <p:nvPicPr>
          <p:cNvPr id="15" name="Google Shape;15;p2"/>
          <p:cNvPicPr preferRelativeResize="0"/>
          <p:nvPr/>
        </p:nvPicPr>
        <p:blipFill>
          <a:blip r:embed="rId4">
            <a:alphaModFix/>
          </a:blip>
          <a:stretch>
            <a:fillRect/>
          </a:stretch>
        </p:blipFill>
        <p:spPr>
          <a:xfrm rot="2069943">
            <a:off x="7761476" y="2417795"/>
            <a:ext cx="3690223" cy="3739135"/>
          </a:xfrm>
          <a:prstGeom prst="rect">
            <a:avLst/>
          </a:prstGeom>
          <a:noFill/>
          <a:ln>
            <a:noFill/>
          </a:ln>
          <a:effectLst>
            <a:outerShdw blurRad="57150" rotWithShape="0" algn="bl" dir="5400000" dist="19050">
              <a:schemeClr val="accent1">
                <a:alpha val="50000"/>
              </a:schemeClr>
            </a:outerShdw>
          </a:effectLst>
        </p:spPr>
      </p:pic>
      <p:pic>
        <p:nvPicPr>
          <p:cNvPr id="16" name="Google Shape;16;p2"/>
          <p:cNvPicPr preferRelativeResize="0"/>
          <p:nvPr/>
        </p:nvPicPr>
        <p:blipFill>
          <a:blip r:embed="rId4">
            <a:alphaModFix/>
          </a:blip>
          <a:stretch>
            <a:fillRect/>
          </a:stretch>
        </p:blipFill>
        <p:spPr>
          <a:xfrm rot="-1800008">
            <a:off x="-977253" y="-2104518"/>
            <a:ext cx="3095280" cy="313633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1" name="Shape 81"/>
        <p:cNvGrpSpPr/>
        <p:nvPr/>
      </p:nvGrpSpPr>
      <p:grpSpPr>
        <a:xfrm>
          <a:off x="0" y="0"/>
          <a:ext cx="0" cy="0"/>
          <a:chOff x="0" y="0"/>
          <a:chExt cx="0" cy="0"/>
        </a:xfrm>
      </p:grpSpPr>
      <p:pic>
        <p:nvPicPr>
          <p:cNvPr id="82" name="Google Shape;82;p11"/>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83" name="Google Shape;83;p11"/>
          <p:cNvSpPr txBox="1"/>
          <p:nvPr>
            <p:ph hasCustomPrompt="1" type="title"/>
          </p:nvPr>
        </p:nvSpPr>
        <p:spPr>
          <a:xfrm>
            <a:off x="2445288" y="1729450"/>
            <a:ext cx="4253400" cy="1249500"/>
          </a:xfrm>
          <a:prstGeom prst="rect">
            <a:avLst/>
          </a:prstGeom>
          <a:solidFill>
            <a:schemeClr val="lt1"/>
          </a:solidFill>
          <a:effectLst>
            <a:outerShdw blurRad="57150" rotWithShape="0" algn="bl" dir="5400000" dist="19050">
              <a:schemeClr val="dk2">
                <a:alpha val="50000"/>
              </a:schemeClr>
            </a:outerShdw>
          </a:effectLst>
        </p:spPr>
        <p:txBody>
          <a:bodyPr anchorCtr="0" anchor="b" bIns="91425" lIns="91425" spcFirstLastPara="1" rIns="91425" wrap="square" tIns="91425">
            <a:noAutofit/>
          </a:bodyPr>
          <a:lstStyle>
            <a:lvl1pPr lvl="0" rtl="0" algn="ctr">
              <a:spcBef>
                <a:spcPts val="0"/>
              </a:spcBef>
              <a:spcAft>
                <a:spcPts val="0"/>
              </a:spcAft>
              <a:buSzPts val="96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4" name="Google Shape;84;p11"/>
          <p:cNvSpPr txBox="1"/>
          <p:nvPr>
            <p:ph idx="1" type="subTitle"/>
          </p:nvPr>
        </p:nvSpPr>
        <p:spPr>
          <a:xfrm>
            <a:off x="2445313" y="3037250"/>
            <a:ext cx="4253400" cy="3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85" name="Google Shape;85;p11"/>
          <p:cNvPicPr preferRelativeResize="0"/>
          <p:nvPr/>
        </p:nvPicPr>
        <p:blipFill>
          <a:blip r:embed="rId3">
            <a:alphaModFix/>
          </a:blip>
          <a:stretch>
            <a:fillRect/>
          </a:stretch>
        </p:blipFill>
        <p:spPr>
          <a:xfrm rot="941932">
            <a:off x="-2472984" y="-1744437"/>
            <a:ext cx="3044801" cy="3535326"/>
          </a:xfrm>
          <a:prstGeom prst="rect">
            <a:avLst/>
          </a:prstGeom>
          <a:noFill/>
          <a:ln>
            <a:noFill/>
          </a:ln>
          <a:effectLst>
            <a:outerShdw blurRad="57150" rotWithShape="0" algn="bl" dir="5400000" dist="19050">
              <a:schemeClr val="accent1">
                <a:alpha val="50000"/>
              </a:schemeClr>
            </a:outerShdw>
          </a:effectLst>
        </p:spPr>
      </p:pic>
      <p:pic>
        <p:nvPicPr>
          <p:cNvPr id="86" name="Google Shape;86;p11"/>
          <p:cNvPicPr preferRelativeResize="0"/>
          <p:nvPr/>
        </p:nvPicPr>
        <p:blipFill>
          <a:blip r:embed="rId4">
            <a:alphaModFix/>
          </a:blip>
          <a:stretch>
            <a:fillRect/>
          </a:stretch>
        </p:blipFill>
        <p:spPr>
          <a:xfrm rot="8246413">
            <a:off x="8788841" y="1039000"/>
            <a:ext cx="3025400" cy="3065497"/>
          </a:xfrm>
          <a:prstGeom prst="rect">
            <a:avLst/>
          </a:prstGeom>
          <a:noFill/>
          <a:ln>
            <a:noFill/>
          </a:ln>
          <a:effectLst>
            <a:outerShdw blurRad="57150" rotWithShape="0" algn="bl" dir="5400000" dist="19050">
              <a:schemeClr val="accent1">
                <a:alpha val="50000"/>
              </a:schemeClr>
            </a:outerShdw>
          </a:effectLst>
        </p:spPr>
      </p:pic>
      <p:pic>
        <p:nvPicPr>
          <p:cNvPr id="87" name="Google Shape;87;p11"/>
          <p:cNvPicPr preferRelativeResize="0"/>
          <p:nvPr/>
        </p:nvPicPr>
        <p:blipFill>
          <a:blip r:embed="rId5">
            <a:alphaModFix/>
          </a:blip>
          <a:stretch>
            <a:fillRect/>
          </a:stretch>
        </p:blipFill>
        <p:spPr>
          <a:xfrm rot="3837995">
            <a:off x="-3234333" y="-384092"/>
            <a:ext cx="3302529" cy="3882266"/>
          </a:xfrm>
          <a:prstGeom prst="rect">
            <a:avLst/>
          </a:prstGeom>
          <a:noFill/>
          <a:ln>
            <a:noFill/>
          </a:ln>
          <a:effectLst>
            <a:outerShdw blurRad="57150" rotWithShape="0" algn="bl" dir="5400000" dist="19050">
              <a:schemeClr val="accent1">
                <a:alpha val="50000"/>
              </a:schemeClr>
            </a:outerShdw>
          </a:effectLst>
        </p:spPr>
      </p:pic>
      <p:pic>
        <p:nvPicPr>
          <p:cNvPr id="88" name="Google Shape;88;p11"/>
          <p:cNvPicPr preferRelativeResize="0"/>
          <p:nvPr/>
        </p:nvPicPr>
        <p:blipFill>
          <a:blip r:embed="rId6">
            <a:alphaModFix/>
          </a:blip>
          <a:stretch>
            <a:fillRect/>
          </a:stretch>
        </p:blipFill>
        <p:spPr>
          <a:xfrm rot="8901264">
            <a:off x="8073725" y="1762900"/>
            <a:ext cx="1174421" cy="1326397"/>
          </a:xfrm>
          <a:prstGeom prst="rect">
            <a:avLst/>
          </a:prstGeom>
          <a:noFill/>
          <a:ln>
            <a:noFill/>
          </a:ln>
          <a:effectLst>
            <a:outerShdw blurRad="57150" rotWithShape="0" algn="bl" dir="5400000" dist="19050">
              <a:schemeClr val="dk2">
                <a:alpha val="50000"/>
              </a:schemeClr>
            </a:outerShdw>
          </a:effectLst>
        </p:spPr>
      </p:pic>
      <p:pic>
        <p:nvPicPr>
          <p:cNvPr id="89" name="Google Shape;89;p11"/>
          <p:cNvPicPr preferRelativeResize="0"/>
          <p:nvPr/>
        </p:nvPicPr>
        <p:blipFill>
          <a:blip r:embed="rId6">
            <a:alphaModFix/>
          </a:blip>
          <a:stretch>
            <a:fillRect/>
          </a:stretch>
        </p:blipFill>
        <p:spPr>
          <a:xfrm rot="-1077627">
            <a:off x="-464450" y="1543638"/>
            <a:ext cx="1174421" cy="1326397"/>
          </a:xfrm>
          <a:prstGeom prst="rect">
            <a:avLst/>
          </a:prstGeom>
          <a:noFill/>
          <a:ln>
            <a:noFill/>
          </a:ln>
          <a:effectLst>
            <a:outerShdw blurRad="57150" rotWithShape="0" algn="bl" dir="5400000" dist="19050">
              <a:schemeClr val="dk2">
                <a:alpha val="50000"/>
              </a:schemeClr>
            </a:outerShdw>
          </a:effectLst>
        </p:spPr>
      </p:pic>
      <p:pic>
        <p:nvPicPr>
          <p:cNvPr id="90" name="Google Shape;90;p11"/>
          <p:cNvPicPr preferRelativeResize="0"/>
          <p:nvPr/>
        </p:nvPicPr>
        <p:blipFill>
          <a:blip r:embed="rId4">
            <a:alphaModFix/>
          </a:blip>
          <a:stretch>
            <a:fillRect/>
          </a:stretch>
        </p:blipFill>
        <p:spPr>
          <a:xfrm rot="5114477">
            <a:off x="-245099" y="4453645"/>
            <a:ext cx="3690223" cy="3739135"/>
          </a:xfrm>
          <a:prstGeom prst="rect">
            <a:avLst/>
          </a:prstGeom>
          <a:noFill/>
          <a:ln>
            <a:noFill/>
          </a:ln>
          <a:effectLst>
            <a:outerShdw blurRad="57150" rotWithShape="0" algn="bl" dir="5400000" dist="19050">
              <a:schemeClr val="accent1">
                <a:alpha val="50000"/>
              </a:schemeClr>
            </a:outerShdw>
          </a:effectLst>
        </p:spPr>
      </p:pic>
      <p:pic>
        <p:nvPicPr>
          <p:cNvPr id="91" name="Google Shape;91;p11"/>
          <p:cNvPicPr preferRelativeResize="0"/>
          <p:nvPr/>
        </p:nvPicPr>
        <p:blipFill>
          <a:blip r:embed="rId4">
            <a:alphaModFix/>
          </a:blip>
          <a:stretch>
            <a:fillRect/>
          </a:stretch>
        </p:blipFill>
        <p:spPr>
          <a:xfrm rot="-4449132">
            <a:off x="4509122" y="-2409318"/>
            <a:ext cx="3095281" cy="313633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3" name="Shape 93"/>
        <p:cNvGrpSpPr/>
        <p:nvPr/>
      </p:nvGrpSpPr>
      <p:grpSpPr>
        <a:xfrm>
          <a:off x="0" y="0"/>
          <a:ext cx="0" cy="0"/>
          <a:chOff x="0" y="0"/>
          <a:chExt cx="0" cy="0"/>
        </a:xfrm>
      </p:grpSpPr>
      <p:pic>
        <p:nvPicPr>
          <p:cNvPr id="94" name="Google Shape;94;p13"/>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95" name="Google Shape;95;p13"/>
          <p:cNvSpPr txBox="1"/>
          <p:nvPr>
            <p:ph hasCustomPrompt="1" type="title"/>
          </p:nvPr>
        </p:nvSpPr>
        <p:spPr>
          <a:xfrm>
            <a:off x="2630770" y="1274150"/>
            <a:ext cx="8637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p:nvPr>
            <p:ph idx="1" type="subTitle"/>
          </p:nvPr>
        </p:nvSpPr>
        <p:spPr>
          <a:xfrm>
            <a:off x="1603054" y="2384749"/>
            <a:ext cx="29193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7" name="Google Shape;97;p13"/>
          <p:cNvSpPr txBox="1"/>
          <p:nvPr>
            <p:ph hasCustomPrompt="1" idx="2" type="title"/>
          </p:nvPr>
        </p:nvSpPr>
        <p:spPr>
          <a:xfrm>
            <a:off x="5649363" y="1274150"/>
            <a:ext cx="8637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idx="3" type="subTitle"/>
          </p:nvPr>
        </p:nvSpPr>
        <p:spPr>
          <a:xfrm>
            <a:off x="4621647" y="2384749"/>
            <a:ext cx="29193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3"/>
          <p:cNvSpPr txBox="1"/>
          <p:nvPr>
            <p:ph hasCustomPrompt="1" idx="4" type="title"/>
          </p:nvPr>
        </p:nvSpPr>
        <p:spPr>
          <a:xfrm>
            <a:off x="2630770" y="3067325"/>
            <a:ext cx="8637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idx="5" type="subTitle"/>
          </p:nvPr>
        </p:nvSpPr>
        <p:spPr>
          <a:xfrm>
            <a:off x="1603054" y="4190925"/>
            <a:ext cx="29193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1" name="Google Shape;101;p13"/>
          <p:cNvSpPr txBox="1"/>
          <p:nvPr>
            <p:ph hasCustomPrompt="1" idx="6" type="title"/>
          </p:nvPr>
        </p:nvSpPr>
        <p:spPr>
          <a:xfrm>
            <a:off x="5649363" y="3067325"/>
            <a:ext cx="8637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idx="7" type="subTitle"/>
          </p:nvPr>
        </p:nvSpPr>
        <p:spPr>
          <a:xfrm>
            <a:off x="4621647" y="4190925"/>
            <a:ext cx="29193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3" name="Google Shape;103;p1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13"/>
          <p:cNvSpPr txBox="1"/>
          <p:nvPr>
            <p:ph idx="9" type="subTitle"/>
          </p:nvPr>
        </p:nvSpPr>
        <p:spPr>
          <a:xfrm>
            <a:off x="1603051" y="1867550"/>
            <a:ext cx="2919300" cy="593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200">
                <a:solidFill>
                  <a:schemeClr val="dk1"/>
                </a:solidFill>
                <a:latin typeface="DM Serif Text"/>
                <a:ea typeface="DM Serif Text"/>
                <a:cs typeface="DM Serif Text"/>
                <a:sym typeface="DM Serif Text"/>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5" name="Google Shape;105;p13"/>
          <p:cNvSpPr txBox="1"/>
          <p:nvPr>
            <p:ph idx="13" type="subTitle"/>
          </p:nvPr>
        </p:nvSpPr>
        <p:spPr>
          <a:xfrm>
            <a:off x="4621649" y="1867550"/>
            <a:ext cx="2919300" cy="593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200">
                <a:solidFill>
                  <a:schemeClr val="dk1"/>
                </a:solidFill>
                <a:latin typeface="DM Serif Text"/>
                <a:ea typeface="DM Serif Text"/>
                <a:cs typeface="DM Serif Text"/>
                <a:sym typeface="DM Serif Text"/>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6" name="Google Shape;106;p13"/>
          <p:cNvSpPr txBox="1"/>
          <p:nvPr>
            <p:ph idx="14" type="subTitle"/>
          </p:nvPr>
        </p:nvSpPr>
        <p:spPr>
          <a:xfrm>
            <a:off x="1603051" y="3673725"/>
            <a:ext cx="2919300" cy="593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200">
                <a:solidFill>
                  <a:schemeClr val="dk1"/>
                </a:solidFill>
                <a:latin typeface="DM Serif Text"/>
                <a:ea typeface="DM Serif Text"/>
                <a:cs typeface="DM Serif Text"/>
                <a:sym typeface="DM Serif Text"/>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7" name="Google Shape;107;p13"/>
          <p:cNvSpPr txBox="1"/>
          <p:nvPr>
            <p:ph idx="15" type="subTitle"/>
          </p:nvPr>
        </p:nvSpPr>
        <p:spPr>
          <a:xfrm>
            <a:off x="4621647" y="3673725"/>
            <a:ext cx="2919300" cy="593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200">
                <a:solidFill>
                  <a:schemeClr val="dk1"/>
                </a:solidFill>
                <a:latin typeface="DM Serif Text"/>
                <a:ea typeface="DM Serif Text"/>
                <a:cs typeface="DM Serif Text"/>
                <a:sym typeface="DM Serif Text"/>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108" name="Google Shape;108;p13"/>
          <p:cNvPicPr preferRelativeResize="0"/>
          <p:nvPr/>
        </p:nvPicPr>
        <p:blipFill>
          <a:blip r:embed="rId3">
            <a:alphaModFix/>
          </a:blip>
          <a:stretch>
            <a:fillRect/>
          </a:stretch>
        </p:blipFill>
        <p:spPr>
          <a:xfrm rot="941932">
            <a:off x="-2419484" y="804088"/>
            <a:ext cx="3044801" cy="3535326"/>
          </a:xfrm>
          <a:prstGeom prst="rect">
            <a:avLst/>
          </a:prstGeom>
          <a:noFill/>
          <a:ln>
            <a:noFill/>
          </a:ln>
          <a:effectLst>
            <a:outerShdw blurRad="57150" rotWithShape="0" algn="bl" dir="5400000" dist="19050">
              <a:schemeClr val="accent1">
                <a:alpha val="50000"/>
              </a:schemeClr>
            </a:outerShdw>
          </a:effectLst>
        </p:spPr>
      </p:pic>
      <p:pic>
        <p:nvPicPr>
          <p:cNvPr id="109" name="Google Shape;109;p13"/>
          <p:cNvPicPr preferRelativeResize="0"/>
          <p:nvPr/>
        </p:nvPicPr>
        <p:blipFill>
          <a:blip r:embed="rId4">
            <a:alphaModFix/>
          </a:blip>
          <a:stretch>
            <a:fillRect/>
          </a:stretch>
        </p:blipFill>
        <p:spPr>
          <a:xfrm rot="8246413">
            <a:off x="8788841" y="1039000"/>
            <a:ext cx="3025400" cy="3065497"/>
          </a:xfrm>
          <a:prstGeom prst="rect">
            <a:avLst/>
          </a:prstGeom>
          <a:noFill/>
          <a:ln>
            <a:noFill/>
          </a:ln>
          <a:effectLst>
            <a:outerShdw blurRad="57150" rotWithShape="0" algn="bl" dir="5400000" dist="19050">
              <a:schemeClr val="accent1">
                <a:alpha val="50000"/>
              </a:schemeClr>
            </a:outerShdw>
          </a:effectLst>
        </p:spPr>
      </p:pic>
      <p:pic>
        <p:nvPicPr>
          <p:cNvPr id="110" name="Google Shape;110;p13"/>
          <p:cNvPicPr preferRelativeResize="0"/>
          <p:nvPr/>
        </p:nvPicPr>
        <p:blipFill>
          <a:blip r:embed="rId5">
            <a:alphaModFix/>
          </a:blip>
          <a:stretch>
            <a:fillRect/>
          </a:stretch>
        </p:blipFill>
        <p:spPr>
          <a:xfrm rot="3837995">
            <a:off x="-2835658" y="999508"/>
            <a:ext cx="3302529" cy="3882266"/>
          </a:xfrm>
          <a:prstGeom prst="rect">
            <a:avLst/>
          </a:prstGeom>
          <a:noFill/>
          <a:ln>
            <a:noFill/>
          </a:ln>
          <a:effectLst>
            <a:outerShdw blurRad="57150" rotWithShape="0" algn="bl" dir="5400000" dist="19050">
              <a:schemeClr val="accent1">
                <a:alpha val="50000"/>
              </a:schemeClr>
            </a:outerShdw>
          </a:effectLst>
        </p:spPr>
      </p:pic>
      <p:pic>
        <p:nvPicPr>
          <p:cNvPr id="111" name="Google Shape;111;p13"/>
          <p:cNvPicPr preferRelativeResize="0"/>
          <p:nvPr/>
        </p:nvPicPr>
        <p:blipFill>
          <a:blip r:embed="rId6">
            <a:alphaModFix/>
          </a:blip>
          <a:stretch>
            <a:fillRect/>
          </a:stretch>
        </p:blipFill>
        <p:spPr>
          <a:xfrm rot="8901264">
            <a:off x="8073725" y="1762900"/>
            <a:ext cx="1174421" cy="1326397"/>
          </a:xfrm>
          <a:prstGeom prst="rect">
            <a:avLst/>
          </a:prstGeom>
          <a:noFill/>
          <a:ln>
            <a:noFill/>
          </a:ln>
          <a:effectLst>
            <a:outerShdw blurRad="57150" rotWithShape="0" algn="bl" dir="5400000" dist="19050">
              <a:schemeClr val="dk2">
                <a:alpha val="50000"/>
              </a:schemeClr>
            </a:outerShdw>
          </a:effectLst>
        </p:spPr>
      </p:pic>
      <p:pic>
        <p:nvPicPr>
          <p:cNvPr id="112" name="Google Shape;112;p13"/>
          <p:cNvPicPr preferRelativeResize="0"/>
          <p:nvPr/>
        </p:nvPicPr>
        <p:blipFill>
          <a:blip r:embed="rId6">
            <a:alphaModFix/>
          </a:blip>
          <a:stretch>
            <a:fillRect/>
          </a:stretch>
        </p:blipFill>
        <p:spPr>
          <a:xfrm rot="-1077627">
            <a:off x="-2075" y="2763088"/>
            <a:ext cx="1174421" cy="1326397"/>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pic>
        <p:nvPicPr>
          <p:cNvPr id="114" name="Google Shape;114;p14"/>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15" name="Google Shape;115;p14"/>
          <p:cNvSpPr txBox="1"/>
          <p:nvPr>
            <p:ph type="title"/>
          </p:nvPr>
        </p:nvSpPr>
        <p:spPr>
          <a:xfrm>
            <a:off x="1762500" y="3091900"/>
            <a:ext cx="56190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6" name="Google Shape;116;p14"/>
          <p:cNvSpPr txBox="1"/>
          <p:nvPr>
            <p:ph idx="1" type="subTitle"/>
          </p:nvPr>
        </p:nvSpPr>
        <p:spPr>
          <a:xfrm>
            <a:off x="1762500" y="1519700"/>
            <a:ext cx="5619000" cy="157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pic>
        <p:nvPicPr>
          <p:cNvPr id="117" name="Google Shape;117;p14"/>
          <p:cNvPicPr preferRelativeResize="0"/>
          <p:nvPr/>
        </p:nvPicPr>
        <p:blipFill>
          <a:blip r:embed="rId3">
            <a:alphaModFix/>
          </a:blip>
          <a:stretch>
            <a:fillRect/>
          </a:stretch>
        </p:blipFill>
        <p:spPr>
          <a:xfrm rot="2069941">
            <a:off x="-2406345" y="15872"/>
            <a:ext cx="2524940" cy="2558406"/>
          </a:xfrm>
          <a:prstGeom prst="rect">
            <a:avLst/>
          </a:prstGeom>
          <a:noFill/>
          <a:ln>
            <a:noFill/>
          </a:ln>
          <a:effectLst>
            <a:outerShdw blurRad="57150" rotWithShape="0" algn="bl" dir="5400000" dist="19050">
              <a:schemeClr val="accent1">
                <a:alpha val="50000"/>
              </a:schemeClr>
            </a:outerShdw>
          </a:effectLst>
        </p:spPr>
      </p:pic>
      <p:pic>
        <p:nvPicPr>
          <p:cNvPr id="118" name="Google Shape;118;p14"/>
          <p:cNvPicPr preferRelativeResize="0"/>
          <p:nvPr/>
        </p:nvPicPr>
        <p:blipFill>
          <a:blip r:embed="rId4">
            <a:alphaModFix/>
          </a:blip>
          <a:stretch>
            <a:fillRect/>
          </a:stretch>
        </p:blipFill>
        <p:spPr>
          <a:xfrm rot="-795978">
            <a:off x="6599867" y="4711933"/>
            <a:ext cx="3302530" cy="3882265"/>
          </a:xfrm>
          <a:prstGeom prst="rect">
            <a:avLst/>
          </a:prstGeom>
          <a:noFill/>
          <a:ln>
            <a:noFill/>
          </a:ln>
          <a:effectLst>
            <a:outerShdw blurRad="57150" rotWithShape="0" algn="bl" dir="5400000" dist="19050">
              <a:schemeClr val="accent1">
                <a:alpha val="50000"/>
              </a:schemeClr>
            </a:outerShdw>
          </a:effectLst>
        </p:spPr>
      </p:pic>
      <p:pic>
        <p:nvPicPr>
          <p:cNvPr id="119" name="Google Shape;119;p14"/>
          <p:cNvPicPr preferRelativeResize="0"/>
          <p:nvPr/>
        </p:nvPicPr>
        <p:blipFill>
          <a:blip r:embed="rId5">
            <a:alphaModFix/>
          </a:blip>
          <a:stretch>
            <a:fillRect/>
          </a:stretch>
        </p:blipFill>
        <p:spPr>
          <a:xfrm rot="8099999">
            <a:off x="-175898" y="518668"/>
            <a:ext cx="980150" cy="1106986"/>
          </a:xfrm>
          <a:prstGeom prst="rect">
            <a:avLst/>
          </a:prstGeom>
          <a:noFill/>
          <a:ln>
            <a:noFill/>
          </a:ln>
          <a:effectLst>
            <a:outerShdw blurRad="57150" rotWithShape="0" algn="bl" dir="5400000" dist="19050">
              <a:schemeClr val="dk2">
                <a:alpha val="50000"/>
              </a:schemeClr>
            </a:outerShdw>
          </a:effectLst>
        </p:spPr>
      </p:pic>
      <p:pic>
        <p:nvPicPr>
          <p:cNvPr id="120" name="Google Shape;120;p14"/>
          <p:cNvPicPr preferRelativeResize="0"/>
          <p:nvPr/>
        </p:nvPicPr>
        <p:blipFill>
          <a:blip r:embed="rId3">
            <a:alphaModFix/>
          </a:blip>
          <a:stretch>
            <a:fillRect/>
          </a:stretch>
        </p:blipFill>
        <p:spPr>
          <a:xfrm rot="6387464">
            <a:off x="-1220699" y="3493995"/>
            <a:ext cx="3690223" cy="3739135"/>
          </a:xfrm>
          <a:prstGeom prst="rect">
            <a:avLst/>
          </a:prstGeom>
          <a:noFill/>
          <a:ln>
            <a:noFill/>
          </a:ln>
          <a:effectLst>
            <a:outerShdw blurRad="57150" rotWithShape="0" algn="bl" dir="5400000" dist="19050">
              <a:schemeClr val="accent1">
                <a:alpha val="50000"/>
              </a:schemeClr>
            </a:outerShdw>
          </a:effectLst>
        </p:spPr>
      </p:pic>
      <p:pic>
        <p:nvPicPr>
          <p:cNvPr id="121" name="Google Shape;121;p14"/>
          <p:cNvPicPr preferRelativeResize="0"/>
          <p:nvPr/>
        </p:nvPicPr>
        <p:blipFill>
          <a:blip r:embed="rId3">
            <a:alphaModFix/>
          </a:blip>
          <a:stretch>
            <a:fillRect/>
          </a:stretch>
        </p:blipFill>
        <p:spPr>
          <a:xfrm rot="-1800008">
            <a:off x="7274672" y="-2174943"/>
            <a:ext cx="3095280" cy="313633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22" name="Shape 122"/>
        <p:cNvGrpSpPr/>
        <p:nvPr/>
      </p:nvGrpSpPr>
      <p:grpSpPr>
        <a:xfrm>
          <a:off x="0" y="0"/>
          <a:ext cx="0" cy="0"/>
          <a:chOff x="0" y="0"/>
          <a:chExt cx="0" cy="0"/>
        </a:xfrm>
      </p:grpSpPr>
      <p:pic>
        <p:nvPicPr>
          <p:cNvPr id="123" name="Google Shape;123;p15"/>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24" name="Google Shape;124;p15"/>
          <p:cNvSpPr txBox="1"/>
          <p:nvPr>
            <p:ph type="title"/>
          </p:nvPr>
        </p:nvSpPr>
        <p:spPr>
          <a:xfrm>
            <a:off x="2770563" y="1762050"/>
            <a:ext cx="5105400" cy="1211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5" name="Google Shape;125;p15"/>
          <p:cNvSpPr txBox="1"/>
          <p:nvPr>
            <p:ph hasCustomPrompt="1" idx="2" type="title"/>
          </p:nvPr>
        </p:nvSpPr>
        <p:spPr>
          <a:xfrm>
            <a:off x="1268038" y="1966200"/>
            <a:ext cx="1377900" cy="12111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6" name="Google Shape;126;p15"/>
          <p:cNvSpPr txBox="1"/>
          <p:nvPr>
            <p:ph idx="1" type="subTitle"/>
          </p:nvPr>
        </p:nvSpPr>
        <p:spPr>
          <a:xfrm>
            <a:off x="2770563" y="2973150"/>
            <a:ext cx="5105400" cy="40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27" name="Google Shape;127;p15"/>
          <p:cNvPicPr preferRelativeResize="0"/>
          <p:nvPr/>
        </p:nvPicPr>
        <p:blipFill>
          <a:blip r:embed="rId3">
            <a:alphaModFix/>
          </a:blip>
          <a:stretch>
            <a:fillRect/>
          </a:stretch>
        </p:blipFill>
        <p:spPr>
          <a:xfrm flipH="1">
            <a:off x="8096362" y="1261246"/>
            <a:ext cx="3302530" cy="3882265"/>
          </a:xfrm>
          <a:prstGeom prst="rect">
            <a:avLst/>
          </a:prstGeom>
          <a:noFill/>
          <a:ln>
            <a:noFill/>
          </a:ln>
          <a:effectLst>
            <a:outerShdw blurRad="57150" rotWithShape="0" algn="bl" dir="5400000" dist="19050">
              <a:schemeClr val="accent1">
                <a:alpha val="50000"/>
              </a:schemeClr>
            </a:outerShdw>
          </a:effectLst>
        </p:spPr>
      </p:pic>
      <p:pic>
        <p:nvPicPr>
          <p:cNvPr id="128" name="Google Shape;128;p15"/>
          <p:cNvPicPr preferRelativeResize="0"/>
          <p:nvPr/>
        </p:nvPicPr>
        <p:blipFill>
          <a:blip r:embed="rId4">
            <a:alphaModFix/>
          </a:blip>
          <a:stretch>
            <a:fillRect/>
          </a:stretch>
        </p:blipFill>
        <p:spPr>
          <a:xfrm flipH="1" rot="-2356927">
            <a:off x="-2151309" y="2840838"/>
            <a:ext cx="3044801" cy="3535326"/>
          </a:xfrm>
          <a:prstGeom prst="rect">
            <a:avLst/>
          </a:prstGeom>
          <a:noFill/>
          <a:ln>
            <a:noFill/>
          </a:ln>
          <a:effectLst>
            <a:outerShdw blurRad="57150" rotWithShape="0" algn="bl" dir="5400000" dist="19050">
              <a:schemeClr val="accent1">
                <a:alpha val="50000"/>
              </a:schemeClr>
            </a:outerShdw>
          </a:effectLst>
        </p:spPr>
      </p:pic>
      <p:pic>
        <p:nvPicPr>
          <p:cNvPr id="129" name="Google Shape;129;p15"/>
          <p:cNvPicPr preferRelativeResize="0"/>
          <p:nvPr/>
        </p:nvPicPr>
        <p:blipFill>
          <a:blip r:embed="rId3">
            <a:alphaModFix/>
          </a:blip>
          <a:stretch>
            <a:fillRect/>
          </a:stretch>
        </p:blipFill>
        <p:spPr>
          <a:xfrm flipH="1">
            <a:off x="-769675" y="-795724"/>
            <a:ext cx="1971600" cy="2317675"/>
          </a:xfrm>
          <a:prstGeom prst="rect">
            <a:avLst/>
          </a:prstGeom>
          <a:noFill/>
          <a:ln>
            <a:noFill/>
          </a:ln>
          <a:effectLst>
            <a:outerShdw blurRad="57150" rotWithShape="0" algn="bl" dir="5400000" dist="19050">
              <a:schemeClr val="accent1">
                <a:alpha val="50000"/>
              </a:schemeClr>
            </a:outerShdw>
          </a:effectLst>
        </p:spPr>
      </p:pic>
      <p:pic>
        <p:nvPicPr>
          <p:cNvPr id="130" name="Google Shape;130;p15"/>
          <p:cNvPicPr preferRelativeResize="0"/>
          <p:nvPr/>
        </p:nvPicPr>
        <p:blipFill>
          <a:blip r:embed="rId5">
            <a:alphaModFix amt="89000"/>
          </a:blip>
          <a:stretch>
            <a:fillRect/>
          </a:stretch>
        </p:blipFill>
        <p:spPr>
          <a:xfrm flipH="1" rot="-793663">
            <a:off x="150069" y="-74644"/>
            <a:ext cx="1483655" cy="1675635"/>
          </a:xfrm>
          <a:prstGeom prst="rect">
            <a:avLst/>
          </a:prstGeom>
          <a:noFill/>
          <a:ln>
            <a:noFill/>
          </a:ln>
          <a:effectLst>
            <a:outerShdw blurRad="57150" rotWithShape="0" algn="bl" dir="5400000" dist="19050">
              <a:schemeClr val="dk2">
                <a:alpha val="50000"/>
              </a:schemeClr>
            </a:outerShdw>
          </a:effectLst>
        </p:spPr>
      </p:pic>
      <p:pic>
        <p:nvPicPr>
          <p:cNvPr id="131" name="Google Shape;131;p15"/>
          <p:cNvPicPr preferRelativeResize="0"/>
          <p:nvPr/>
        </p:nvPicPr>
        <p:blipFill>
          <a:blip r:embed="rId5">
            <a:alphaModFix amt="89000"/>
          </a:blip>
          <a:stretch>
            <a:fillRect/>
          </a:stretch>
        </p:blipFill>
        <p:spPr>
          <a:xfrm flipH="1" rot="3561141">
            <a:off x="7776319" y="1185855"/>
            <a:ext cx="1483654" cy="1675635"/>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32" name="Shape 132"/>
        <p:cNvGrpSpPr/>
        <p:nvPr/>
      </p:nvGrpSpPr>
      <p:grpSpPr>
        <a:xfrm>
          <a:off x="0" y="0"/>
          <a:ext cx="0" cy="0"/>
          <a:chOff x="0" y="0"/>
          <a:chExt cx="0" cy="0"/>
        </a:xfrm>
      </p:grpSpPr>
      <p:pic>
        <p:nvPicPr>
          <p:cNvPr id="133" name="Google Shape;133;p16"/>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34" name="Google Shape;134;p16"/>
          <p:cNvSpPr txBox="1"/>
          <p:nvPr>
            <p:ph type="title"/>
          </p:nvPr>
        </p:nvSpPr>
        <p:spPr>
          <a:xfrm>
            <a:off x="1834500" y="1071888"/>
            <a:ext cx="5475000" cy="12111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5" name="Google Shape;135;p16"/>
          <p:cNvSpPr txBox="1"/>
          <p:nvPr>
            <p:ph hasCustomPrompt="1" idx="2" type="title"/>
          </p:nvPr>
        </p:nvSpPr>
        <p:spPr>
          <a:xfrm>
            <a:off x="3883050" y="2860513"/>
            <a:ext cx="1377900" cy="12111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6" name="Google Shape;136;p16"/>
          <p:cNvSpPr txBox="1"/>
          <p:nvPr>
            <p:ph idx="1" type="subTitle"/>
          </p:nvPr>
        </p:nvSpPr>
        <p:spPr>
          <a:xfrm>
            <a:off x="1834500" y="2282988"/>
            <a:ext cx="5475000" cy="40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37" name="Google Shape;137;p16"/>
          <p:cNvPicPr preferRelativeResize="0"/>
          <p:nvPr/>
        </p:nvPicPr>
        <p:blipFill>
          <a:blip r:embed="rId3">
            <a:alphaModFix/>
          </a:blip>
          <a:stretch>
            <a:fillRect/>
          </a:stretch>
        </p:blipFill>
        <p:spPr>
          <a:xfrm rot="2069943">
            <a:off x="6809901" y="3807970"/>
            <a:ext cx="3690223" cy="3739135"/>
          </a:xfrm>
          <a:prstGeom prst="rect">
            <a:avLst/>
          </a:prstGeom>
          <a:noFill/>
          <a:ln>
            <a:noFill/>
          </a:ln>
          <a:effectLst>
            <a:outerShdw blurRad="57150" rotWithShape="0" algn="bl" dir="5400000" dist="19050">
              <a:schemeClr val="accent1">
                <a:alpha val="50000"/>
              </a:schemeClr>
            </a:outerShdw>
          </a:effectLst>
        </p:spPr>
      </p:pic>
      <p:pic>
        <p:nvPicPr>
          <p:cNvPr id="138" name="Google Shape;138;p16"/>
          <p:cNvPicPr preferRelativeResize="0"/>
          <p:nvPr/>
        </p:nvPicPr>
        <p:blipFill>
          <a:blip r:embed="rId3">
            <a:alphaModFix/>
          </a:blip>
          <a:stretch>
            <a:fillRect/>
          </a:stretch>
        </p:blipFill>
        <p:spPr>
          <a:xfrm rot="-1800008">
            <a:off x="-583253" y="-2334968"/>
            <a:ext cx="3095280" cy="3136335"/>
          </a:xfrm>
          <a:prstGeom prst="rect">
            <a:avLst/>
          </a:prstGeom>
          <a:noFill/>
          <a:ln>
            <a:noFill/>
          </a:ln>
        </p:spPr>
      </p:pic>
      <p:pic>
        <p:nvPicPr>
          <p:cNvPr id="139" name="Google Shape;139;p16"/>
          <p:cNvPicPr preferRelativeResize="0"/>
          <p:nvPr/>
        </p:nvPicPr>
        <p:blipFill>
          <a:blip r:embed="rId4">
            <a:alphaModFix/>
          </a:blip>
          <a:stretch>
            <a:fillRect/>
          </a:stretch>
        </p:blipFill>
        <p:spPr>
          <a:xfrm rot="13">
            <a:off x="8265966" y="2701788"/>
            <a:ext cx="3044801" cy="3535326"/>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42" name="Google Shape;14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43" name="Google Shape;143;p17"/>
          <p:cNvPicPr preferRelativeResize="0"/>
          <p:nvPr/>
        </p:nvPicPr>
        <p:blipFill>
          <a:blip r:embed="rId3">
            <a:alphaModFix/>
          </a:blip>
          <a:stretch>
            <a:fillRect/>
          </a:stretch>
        </p:blipFill>
        <p:spPr>
          <a:xfrm flipH="1" rot="-10249238">
            <a:off x="8727631" y="2574647"/>
            <a:ext cx="2524940" cy="2558406"/>
          </a:xfrm>
          <a:prstGeom prst="rect">
            <a:avLst/>
          </a:prstGeom>
          <a:noFill/>
          <a:ln>
            <a:noFill/>
          </a:ln>
          <a:effectLst>
            <a:outerShdw blurRad="57150" rotWithShape="0" algn="bl" dir="5400000" dist="19050">
              <a:schemeClr val="accent1">
                <a:alpha val="50000"/>
              </a:schemeClr>
            </a:outerShdw>
          </a:effectLst>
        </p:spPr>
      </p:pic>
      <p:pic>
        <p:nvPicPr>
          <p:cNvPr id="144" name="Google Shape;144;p17"/>
          <p:cNvPicPr preferRelativeResize="0"/>
          <p:nvPr/>
        </p:nvPicPr>
        <p:blipFill>
          <a:blip r:embed="rId4">
            <a:alphaModFix/>
          </a:blip>
          <a:stretch>
            <a:fillRect/>
          </a:stretch>
        </p:blipFill>
        <p:spPr>
          <a:xfrm flipH="1">
            <a:off x="-2450370" y="1610921"/>
            <a:ext cx="3302530" cy="3882265"/>
          </a:xfrm>
          <a:prstGeom prst="rect">
            <a:avLst/>
          </a:prstGeom>
          <a:noFill/>
          <a:ln>
            <a:noFill/>
          </a:ln>
          <a:effectLst>
            <a:outerShdw blurRad="57150" rotWithShape="0" algn="bl" dir="5400000" dist="19050">
              <a:schemeClr val="accent1">
                <a:alpha val="50000"/>
              </a:schemeClr>
            </a:outerShdw>
          </a:effectLst>
        </p:spPr>
      </p:pic>
      <p:pic>
        <p:nvPicPr>
          <p:cNvPr id="145" name="Google Shape;145;p17"/>
          <p:cNvPicPr preferRelativeResize="0"/>
          <p:nvPr/>
        </p:nvPicPr>
        <p:blipFill>
          <a:blip r:embed="rId5">
            <a:alphaModFix/>
          </a:blip>
          <a:stretch>
            <a:fillRect/>
          </a:stretch>
        </p:blipFill>
        <p:spPr>
          <a:xfrm flipH="1" rot="-6449696">
            <a:off x="-60301" y="3550343"/>
            <a:ext cx="980150" cy="1106986"/>
          </a:xfrm>
          <a:prstGeom prst="rect">
            <a:avLst/>
          </a:prstGeom>
          <a:noFill/>
          <a:ln>
            <a:noFill/>
          </a:ln>
          <a:effectLst>
            <a:outerShdw blurRad="57150" rotWithShape="0" algn="bl" dir="5400000" dist="19050">
              <a:schemeClr val="dk2">
                <a:alpha val="50000"/>
              </a:schemeClr>
            </a:outerShdw>
          </a:effectLst>
        </p:spPr>
      </p:pic>
      <p:pic>
        <p:nvPicPr>
          <p:cNvPr id="146" name="Google Shape;146;p17"/>
          <p:cNvPicPr preferRelativeResize="0"/>
          <p:nvPr/>
        </p:nvPicPr>
        <p:blipFill>
          <a:blip r:embed="rId5">
            <a:alphaModFix/>
          </a:blip>
          <a:stretch>
            <a:fillRect/>
          </a:stretch>
        </p:blipFill>
        <p:spPr>
          <a:xfrm flipH="1" rot="-5399999">
            <a:off x="8367599" y="2742055"/>
            <a:ext cx="980150" cy="1106986"/>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47" name="Shape 147"/>
        <p:cNvGrpSpPr/>
        <p:nvPr/>
      </p:nvGrpSpPr>
      <p:grpSpPr>
        <a:xfrm>
          <a:off x="0" y="0"/>
          <a:ext cx="0" cy="0"/>
          <a:chOff x="0" y="0"/>
          <a:chExt cx="0" cy="0"/>
        </a:xfrm>
      </p:grpSpPr>
      <p:pic>
        <p:nvPicPr>
          <p:cNvPr id="148" name="Google Shape;148;p18"/>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49" name="Google Shape;14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50" name="Google Shape;150;p18"/>
          <p:cNvPicPr preferRelativeResize="0"/>
          <p:nvPr/>
        </p:nvPicPr>
        <p:blipFill>
          <a:blip r:embed="rId3">
            <a:alphaModFix/>
          </a:blip>
          <a:stretch>
            <a:fillRect/>
          </a:stretch>
        </p:blipFill>
        <p:spPr>
          <a:xfrm rot="2069943">
            <a:off x="8482576" y="3161195"/>
            <a:ext cx="3690223" cy="3739135"/>
          </a:xfrm>
          <a:prstGeom prst="rect">
            <a:avLst/>
          </a:prstGeom>
          <a:noFill/>
          <a:ln>
            <a:noFill/>
          </a:ln>
          <a:effectLst>
            <a:outerShdw blurRad="57150" rotWithShape="0" algn="bl" dir="5400000" dist="19050">
              <a:schemeClr val="accent1">
                <a:alpha val="50000"/>
              </a:schemeClr>
            </a:outerShdw>
          </a:effectLst>
        </p:spPr>
      </p:pic>
      <p:pic>
        <p:nvPicPr>
          <p:cNvPr id="151" name="Google Shape;151;p18"/>
          <p:cNvPicPr preferRelativeResize="0"/>
          <p:nvPr/>
        </p:nvPicPr>
        <p:blipFill>
          <a:blip r:embed="rId3">
            <a:alphaModFix/>
          </a:blip>
          <a:stretch>
            <a:fillRect/>
          </a:stretch>
        </p:blipFill>
        <p:spPr>
          <a:xfrm rot="-8472344">
            <a:off x="-1586878" y="3904132"/>
            <a:ext cx="3095280" cy="313633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52" name="Shape 152"/>
        <p:cNvGrpSpPr/>
        <p:nvPr/>
      </p:nvGrpSpPr>
      <p:grpSpPr>
        <a:xfrm>
          <a:off x="0" y="0"/>
          <a:ext cx="0" cy="0"/>
          <a:chOff x="0" y="0"/>
          <a:chExt cx="0" cy="0"/>
        </a:xfrm>
      </p:grpSpPr>
      <p:pic>
        <p:nvPicPr>
          <p:cNvPr id="153" name="Google Shape;153;p19"/>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54" name="Google Shape;154;p19"/>
          <p:cNvSpPr txBox="1"/>
          <p:nvPr>
            <p:ph idx="1" type="subTitle"/>
          </p:nvPr>
        </p:nvSpPr>
        <p:spPr>
          <a:xfrm>
            <a:off x="720000" y="1212525"/>
            <a:ext cx="7704000" cy="264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55" name="Google Shape;15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56" name="Google Shape;156;p19"/>
          <p:cNvPicPr preferRelativeResize="0"/>
          <p:nvPr/>
        </p:nvPicPr>
        <p:blipFill>
          <a:blip r:embed="rId3">
            <a:alphaModFix/>
          </a:blip>
          <a:stretch>
            <a:fillRect/>
          </a:stretch>
        </p:blipFill>
        <p:spPr>
          <a:xfrm rot="941932">
            <a:off x="-2442934" y="4204413"/>
            <a:ext cx="3044801" cy="3535326"/>
          </a:xfrm>
          <a:prstGeom prst="rect">
            <a:avLst/>
          </a:prstGeom>
          <a:noFill/>
          <a:ln>
            <a:noFill/>
          </a:ln>
          <a:effectLst>
            <a:outerShdw blurRad="57150" rotWithShape="0" algn="bl" dir="5400000" dist="19050">
              <a:schemeClr val="accent1">
                <a:alpha val="50000"/>
              </a:schemeClr>
            </a:outerShdw>
          </a:effectLst>
        </p:spPr>
      </p:pic>
      <p:pic>
        <p:nvPicPr>
          <p:cNvPr id="157" name="Google Shape;157;p19"/>
          <p:cNvPicPr preferRelativeResize="0"/>
          <p:nvPr/>
        </p:nvPicPr>
        <p:blipFill>
          <a:blip r:embed="rId4">
            <a:alphaModFix/>
          </a:blip>
          <a:stretch>
            <a:fillRect/>
          </a:stretch>
        </p:blipFill>
        <p:spPr>
          <a:xfrm rot="8246413">
            <a:off x="8788841" y="2766525"/>
            <a:ext cx="3025400" cy="3065497"/>
          </a:xfrm>
          <a:prstGeom prst="rect">
            <a:avLst/>
          </a:prstGeom>
          <a:noFill/>
          <a:ln>
            <a:noFill/>
          </a:ln>
          <a:effectLst>
            <a:outerShdw blurRad="57150" rotWithShape="0" algn="bl" dir="5400000" dist="19050">
              <a:schemeClr val="accent1">
                <a:alpha val="50000"/>
              </a:schemeClr>
            </a:outerShdw>
          </a:effectLst>
        </p:spPr>
      </p:pic>
      <p:pic>
        <p:nvPicPr>
          <p:cNvPr id="158" name="Google Shape;158;p19"/>
          <p:cNvPicPr preferRelativeResize="0"/>
          <p:nvPr/>
        </p:nvPicPr>
        <p:blipFill>
          <a:blip r:embed="rId5">
            <a:alphaModFix/>
          </a:blip>
          <a:stretch>
            <a:fillRect/>
          </a:stretch>
        </p:blipFill>
        <p:spPr>
          <a:xfrm rot="8901264">
            <a:off x="8073725" y="3490425"/>
            <a:ext cx="1174421" cy="1326397"/>
          </a:xfrm>
          <a:prstGeom prst="rect">
            <a:avLst/>
          </a:prstGeom>
          <a:noFill/>
          <a:ln>
            <a:noFill/>
          </a:ln>
          <a:effectLst>
            <a:outerShdw blurRad="57150" rotWithShape="0" algn="bl" dir="5400000" dist="19050">
              <a:schemeClr val="dk2">
                <a:alpha val="50000"/>
              </a:schemeClr>
            </a:outerShdw>
          </a:effectLst>
        </p:spPr>
      </p:pic>
      <p:pic>
        <p:nvPicPr>
          <p:cNvPr id="159" name="Google Shape;159;p19"/>
          <p:cNvPicPr preferRelativeResize="0"/>
          <p:nvPr/>
        </p:nvPicPr>
        <p:blipFill>
          <a:blip r:embed="rId5">
            <a:alphaModFix/>
          </a:blip>
          <a:stretch>
            <a:fillRect/>
          </a:stretch>
        </p:blipFill>
        <p:spPr>
          <a:xfrm rot="-1077627">
            <a:off x="-432000" y="3945300"/>
            <a:ext cx="1174421" cy="1326397"/>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60" name="Shape 160"/>
        <p:cNvGrpSpPr/>
        <p:nvPr/>
      </p:nvGrpSpPr>
      <p:grpSpPr>
        <a:xfrm>
          <a:off x="0" y="0"/>
          <a:ext cx="0" cy="0"/>
          <a:chOff x="0" y="0"/>
          <a:chExt cx="0" cy="0"/>
        </a:xfrm>
      </p:grpSpPr>
      <p:pic>
        <p:nvPicPr>
          <p:cNvPr id="161" name="Google Shape;161;p20"/>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62" name="Google Shape;162;p20"/>
          <p:cNvSpPr txBox="1"/>
          <p:nvPr>
            <p:ph idx="1" type="subTitle"/>
          </p:nvPr>
        </p:nvSpPr>
        <p:spPr>
          <a:xfrm>
            <a:off x="4225238" y="2763600"/>
            <a:ext cx="3515700" cy="802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0"/>
          <p:cNvSpPr txBox="1"/>
          <p:nvPr>
            <p:ph type="title"/>
          </p:nvPr>
        </p:nvSpPr>
        <p:spPr>
          <a:xfrm>
            <a:off x="4225213" y="1577400"/>
            <a:ext cx="3515700" cy="1186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64" name="Google Shape;164;p20"/>
          <p:cNvPicPr preferRelativeResize="0"/>
          <p:nvPr/>
        </p:nvPicPr>
        <p:blipFill>
          <a:blip r:embed="rId3">
            <a:alphaModFix/>
          </a:blip>
          <a:stretch>
            <a:fillRect/>
          </a:stretch>
        </p:blipFill>
        <p:spPr>
          <a:xfrm rot="941932">
            <a:off x="8276066" y="2166013"/>
            <a:ext cx="3044801" cy="3535326"/>
          </a:xfrm>
          <a:prstGeom prst="rect">
            <a:avLst/>
          </a:prstGeom>
          <a:noFill/>
          <a:ln>
            <a:noFill/>
          </a:ln>
          <a:effectLst>
            <a:outerShdw blurRad="57150" rotWithShape="0" algn="bl" dir="5400000" dist="19050">
              <a:schemeClr val="accent1">
                <a:alpha val="50000"/>
              </a:schemeClr>
            </a:outerShdw>
          </a:effectLst>
        </p:spPr>
      </p:pic>
      <p:pic>
        <p:nvPicPr>
          <p:cNvPr id="165" name="Google Shape;165;p20"/>
          <p:cNvPicPr preferRelativeResize="0"/>
          <p:nvPr/>
        </p:nvPicPr>
        <p:blipFill>
          <a:blip r:embed="rId4">
            <a:alphaModFix/>
          </a:blip>
          <a:stretch>
            <a:fillRect/>
          </a:stretch>
        </p:blipFill>
        <p:spPr>
          <a:xfrm rot="8246413">
            <a:off x="-2497159" y="2362450"/>
            <a:ext cx="3025400" cy="3065497"/>
          </a:xfrm>
          <a:prstGeom prst="rect">
            <a:avLst/>
          </a:prstGeom>
          <a:noFill/>
          <a:ln>
            <a:noFill/>
          </a:ln>
          <a:effectLst>
            <a:outerShdw blurRad="57150" rotWithShape="0" algn="bl" dir="5400000" dist="19050">
              <a:schemeClr val="accent1">
                <a:alpha val="50000"/>
              </a:schemeClr>
            </a:outerShdw>
          </a:effectLst>
        </p:spPr>
      </p:pic>
      <p:pic>
        <p:nvPicPr>
          <p:cNvPr id="166" name="Google Shape;166;p20"/>
          <p:cNvPicPr preferRelativeResize="0"/>
          <p:nvPr/>
        </p:nvPicPr>
        <p:blipFill>
          <a:blip r:embed="rId5">
            <a:alphaModFix/>
          </a:blip>
          <a:stretch>
            <a:fillRect/>
          </a:stretch>
        </p:blipFill>
        <p:spPr>
          <a:xfrm rot="8901264">
            <a:off x="7831325" y="3270475"/>
            <a:ext cx="1174421" cy="1326397"/>
          </a:xfrm>
          <a:prstGeom prst="rect">
            <a:avLst/>
          </a:prstGeom>
          <a:noFill/>
          <a:ln>
            <a:noFill/>
          </a:ln>
          <a:effectLst>
            <a:outerShdw blurRad="57150" rotWithShape="0" algn="bl" dir="5400000" dist="19050">
              <a:schemeClr val="dk2">
                <a:alpha val="50000"/>
              </a:schemeClr>
            </a:outerShdw>
          </a:effectLst>
        </p:spPr>
      </p:pic>
      <p:pic>
        <p:nvPicPr>
          <p:cNvPr id="167" name="Google Shape;167;p20"/>
          <p:cNvPicPr preferRelativeResize="0"/>
          <p:nvPr/>
        </p:nvPicPr>
        <p:blipFill>
          <a:blip r:embed="rId5">
            <a:alphaModFix/>
          </a:blip>
          <a:stretch>
            <a:fillRect/>
          </a:stretch>
        </p:blipFill>
        <p:spPr>
          <a:xfrm rot="-1077627">
            <a:off x="127888" y="3232000"/>
            <a:ext cx="1174421" cy="1326397"/>
          </a:xfrm>
          <a:prstGeom prst="rect">
            <a:avLst/>
          </a:prstGeom>
          <a:noFill/>
          <a:ln>
            <a:noFill/>
          </a:ln>
          <a:effectLst>
            <a:outerShdw blurRad="57150" rotWithShape="0" algn="bl" dir="5400000" dist="19050">
              <a:schemeClr val="dk2">
                <a:alpha val="50000"/>
              </a:schemeClr>
            </a:outerShdw>
          </a:effectLst>
        </p:spPr>
      </p:pic>
      <p:sp>
        <p:nvSpPr>
          <p:cNvPr id="168" name="Google Shape;168;p20"/>
          <p:cNvSpPr/>
          <p:nvPr>
            <p:ph idx="2" type="pic"/>
          </p:nvPr>
        </p:nvSpPr>
        <p:spPr>
          <a:xfrm>
            <a:off x="1403063" y="175500"/>
            <a:ext cx="2457000" cy="4792500"/>
          </a:xfrm>
          <a:prstGeom prst="rect">
            <a:avLst/>
          </a:prstGeom>
          <a:noFill/>
          <a:ln>
            <a:noFill/>
          </a:ln>
        </p:spPr>
      </p:sp>
      <p:pic>
        <p:nvPicPr>
          <p:cNvPr id="169" name="Google Shape;169;p20"/>
          <p:cNvPicPr preferRelativeResize="0"/>
          <p:nvPr/>
        </p:nvPicPr>
        <p:blipFill>
          <a:blip r:embed="rId4">
            <a:alphaModFix/>
          </a:blip>
          <a:stretch>
            <a:fillRect/>
          </a:stretch>
        </p:blipFill>
        <p:spPr>
          <a:xfrm rot="-9541563">
            <a:off x="-2646324" y="-2384680"/>
            <a:ext cx="3690223" cy="3739135"/>
          </a:xfrm>
          <a:prstGeom prst="rect">
            <a:avLst/>
          </a:prstGeom>
          <a:noFill/>
          <a:ln>
            <a:noFill/>
          </a:ln>
          <a:effectLst>
            <a:outerShdw blurRad="57150" rotWithShape="0" algn="bl" dir="5400000" dist="19050">
              <a:schemeClr val="accent1">
                <a:alpha val="50000"/>
              </a:schemeClr>
            </a:outerShdw>
          </a:effectLst>
        </p:spPr>
      </p:pic>
      <p:pic>
        <p:nvPicPr>
          <p:cNvPr id="170" name="Google Shape;170;p20"/>
          <p:cNvPicPr preferRelativeResize="0"/>
          <p:nvPr/>
        </p:nvPicPr>
        <p:blipFill>
          <a:blip r:embed="rId4">
            <a:alphaModFix/>
          </a:blip>
          <a:stretch>
            <a:fillRect/>
          </a:stretch>
        </p:blipFill>
        <p:spPr>
          <a:xfrm rot="-3422283">
            <a:off x="7416438" y="-2909404"/>
            <a:ext cx="3690223" cy="3739134"/>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9" name="Google Shape;19;p3"/>
          <p:cNvSpPr txBox="1"/>
          <p:nvPr>
            <p:ph type="title"/>
          </p:nvPr>
        </p:nvSpPr>
        <p:spPr>
          <a:xfrm>
            <a:off x="2019300" y="2414250"/>
            <a:ext cx="5105400" cy="121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 name="Google Shape;20;p3"/>
          <p:cNvSpPr txBox="1"/>
          <p:nvPr>
            <p:ph hasCustomPrompt="1" idx="2" type="title"/>
          </p:nvPr>
        </p:nvSpPr>
        <p:spPr>
          <a:xfrm>
            <a:off x="3883025" y="1202125"/>
            <a:ext cx="1377900" cy="12111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 name="Google Shape;21;p3"/>
          <p:cNvSpPr txBox="1"/>
          <p:nvPr>
            <p:ph idx="1" type="subTitle"/>
          </p:nvPr>
        </p:nvSpPr>
        <p:spPr>
          <a:xfrm>
            <a:off x="2019300" y="3625350"/>
            <a:ext cx="5105400" cy="40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2" name="Google Shape;22;p3"/>
          <p:cNvPicPr preferRelativeResize="0"/>
          <p:nvPr/>
        </p:nvPicPr>
        <p:blipFill>
          <a:blip r:embed="rId3">
            <a:alphaModFix/>
          </a:blip>
          <a:stretch>
            <a:fillRect/>
          </a:stretch>
        </p:blipFill>
        <p:spPr>
          <a:xfrm flipH="1" rot="843542">
            <a:off x="7722016" y="-1202050"/>
            <a:ext cx="3044801" cy="3535326"/>
          </a:xfrm>
          <a:prstGeom prst="rect">
            <a:avLst/>
          </a:prstGeom>
          <a:noFill/>
          <a:ln>
            <a:noFill/>
          </a:ln>
          <a:effectLst>
            <a:outerShdw blurRad="57150" rotWithShape="0" algn="bl" dir="5400000" dist="19050">
              <a:schemeClr val="accent1">
                <a:alpha val="50000"/>
              </a:schemeClr>
            </a:outerShdw>
          </a:effectLst>
        </p:spPr>
      </p:pic>
      <p:pic>
        <p:nvPicPr>
          <p:cNvPr id="23" name="Google Shape;23;p3"/>
          <p:cNvPicPr preferRelativeResize="0"/>
          <p:nvPr/>
        </p:nvPicPr>
        <p:blipFill>
          <a:blip r:embed="rId4">
            <a:alphaModFix/>
          </a:blip>
          <a:stretch>
            <a:fillRect/>
          </a:stretch>
        </p:blipFill>
        <p:spPr>
          <a:xfrm flipH="1">
            <a:off x="7475312" y="-1493742"/>
            <a:ext cx="3302530" cy="3882265"/>
          </a:xfrm>
          <a:prstGeom prst="rect">
            <a:avLst/>
          </a:prstGeom>
          <a:noFill/>
          <a:ln>
            <a:noFill/>
          </a:ln>
          <a:effectLst>
            <a:outerShdw blurRad="57150" rotWithShape="0" algn="bl" dir="5400000" dist="19050">
              <a:schemeClr val="accent1">
                <a:alpha val="50000"/>
              </a:schemeClr>
            </a:outerShdw>
          </a:effectLst>
        </p:spPr>
      </p:pic>
      <p:pic>
        <p:nvPicPr>
          <p:cNvPr id="24" name="Google Shape;24;p3"/>
          <p:cNvPicPr preferRelativeResize="0"/>
          <p:nvPr/>
        </p:nvPicPr>
        <p:blipFill>
          <a:blip r:embed="rId3">
            <a:alphaModFix/>
          </a:blip>
          <a:stretch>
            <a:fillRect/>
          </a:stretch>
        </p:blipFill>
        <p:spPr>
          <a:xfrm flipH="1" rot="843542">
            <a:off x="-2531759" y="2007250"/>
            <a:ext cx="3044801" cy="3535326"/>
          </a:xfrm>
          <a:prstGeom prst="rect">
            <a:avLst/>
          </a:prstGeom>
          <a:noFill/>
          <a:ln>
            <a:noFill/>
          </a:ln>
          <a:effectLst>
            <a:outerShdw blurRad="57150" rotWithShape="0" algn="bl" dir="5400000" dist="19050">
              <a:schemeClr val="accent1">
                <a:alpha val="50000"/>
              </a:schemeClr>
            </a:outerShdw>
          </a:effectLst>
        </p:spPr>
      </p:pic>
      <p:pic>
        <p:nvPicPr>
          <p:cNvPr id="25" name="Google Shape;25;p3"/>
          <p:cNvPicPr preferRelativeResize="0"/>
          <p:nvPr/>
        </p:nvPicPr>
        <p:blipFill>
          <a:blip r:embed="rId4">
            <a:alphaModFix/>
          </a:blip>
          <a:stretch>
            <a:fillRect/>
          </a:stretch>
        </p:blipFill>
        <p:spPr>
          <a:xfrm flipH="1">
            <a:off x="-958675" y="3171651"/>
            <a:ext cx="1971600" cy="2317675"/>
          </a:xfrm>
          <a:prstGeom prst="rect">
            <a:avLst/>
          </a:prstGeom>
          <a:noFill/>
          <a:ln>
            <a:noFill/>
          </a:ln>
          <a:effectLst>
            <a:outerShdw blurRad="57150" rotWithShape="0" algn="bl" dir="5400000" dist="19050">
              <a:schemeClr val="accent1">
                <a:alpha val="50000"/>
              </a:schemeClr>
            </a:outerShdw>
          </a:effectLst>
        </p:spPr>
      </p:pic>
      <p:pic>
        <p:nvPicPr>
          <p:cNvPr id="26" name="Google Shape;26;p3"/>
          <p:cNvPicPr preferRelativeResize="0"/>
          <p:nvPr/>
        </p:nvPicPr>
        <p:blipFill>
          <a:blip r:embed="rId5">
            <a:alphaModFix amt="89000"/>
          </a:blip>
          <a:stretch>
            <a:fillRect/>
          </a:stretch>
        </p:blipFill>
        <p:spPr>
          <a:xfrm flipH="1" rot="-793663">
            <a:off x="-242156" y="2692856"/>
            <a:ext cx="1483655" cy="1675635"/>
          </a:xfrm>
          <a:prstGeom prst="rect">
            <a:avLst/>
          </a:prstGeom>
          <a:noFill/>
          <a:ln>
            <a:noFill/>
          </a:ln>
          <a:effectLst>
            <a:outerShdw blurRad="57150" rotWithShape="0" algn="bl" dir="5400000" dist="19050">
              <a:schemeClr val="dk2">
                <a:alpha val="50000"/>
              </a:schemeClr>
            </a:outerShdw>
          </a:effectLst>
        </p:spPr>
      </p:pic>
      <p:pic>
        <p:nvPicPr>
          <p:cNvPr id="27" name="Google Shape;27;p3"/>
          <p:cNvPicPr preferRelativeResize="0"/>
          <p:nvPr/>
        </p:nvPicPr>
        <p:blipFill>
          <a:blip r:embed="rId6">
            <a:alphaModFix/>
          </a:blip>
          <a:stretch>
            <a:fillRect/>
          </a:stretch>
        </p:blipFill>
        <p:spPr>
          <a:xfrm rot="2069943">
            <a:off x="6839651" y="4462195"/>
            <a:ext cx="3690223" cy="3739135"/>
          </a:xfrm>
          <a:prstGeom prst="rect">
            <a:avLst/>
          </a:prstGeom>
          <a:noFill/>
          <a:ln>
            <a:noFill/>
          </a:ln>
          <a:effectLst>
            <a:outerShdw blurRad="57150" rotWithShape="0" algn="bl" dir="5400000" dist="19050">
              <a:schemeClr val="accent1">
                <a:alpha val="50000"/>
              </a:schemeClr>
            </a:outerShdw>
          </a:effectLst>
        </p:spPr>
      </p:pic>
      <p:pic>
        <p:nvPicPr>
          <p:cNvPr id="28" name="Google Shape;28;p3"/>
          <p:cNvPicPr preferRelativeResize="0"/>
          <p:nvPr/>
        </p:nvPicPr>
        <p:blipFill>
          <a:blip r:embed="rId6">
            <a:alphaModFix/>
          </a:blip>
          <a:stretch>
            <a:fillRect/>
          </a:stretch>
        </p:blipFill>
        <p:spPr>
          <a:xfrm rot="-1800008">
            <a:off x="-977253" y="-2104518"/>
            <a:ext cx="3095280" cy="313633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71" name="Shape 171"/>
        <p:cNvGrpSpPr/>
        <p:nvPr/>
      </p:nvGrpSpPr>
      <p:grpSpPr>
        <a:xfrm>
          <a:off x="0" y="0"/>
          <a:ext cx="0" cy="0"/>
          <a:chOff x="0" y="0"/>
          <a:chExt cx="0" cy="0"/>
        </a:xfrm>
      </p:grpSpPr>
      <p:pic>
        <p:nvPicPr>
          <p:cNvPr id="172" name="Google Shape;172;p21"/>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73" name="Google Shape;173;p21"/>
          <p:cNvSpPr txBox="1"/>
          <p:nvPr>
            <p:ph idx="1" type="subTitle"/>
          </p:nvPr>
        </p:nvSpPr>
        <p:spPr>
          <a:xfrm>
            <a:off x="2342250" y="4143800"/>
            <a:ext cx="4459500" cy="61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1"/>
          <p:cNvSpPr txBox="1"/>
          <p:nvPr>
            <p:ph type="title"/>
          </p:nvPr>
        </p:nvSpPr>
        <p:spPr>
          <a:xfrm>
            <a:off x="2342250" y="535000"/>
            <a:ext cx="4459500" cy="8025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75" name="Google Shape;175;p21"/>
          <p:cNvPicPr preferRelativeResize="0"/>
          <p:nvPr/>
        </p:nvPicPr>
        <p:blipFill>
          <a:blip r:embed="rId3">
            <a:alphaModFix/>
          </a:blip>
          <a:stretch>
            <a:fillRect/>
          </a:stretch>
        </p:blipFill>
        <p:spPr>
          <a:xfrm rot="2069943">
            <a:off x="7761476" y="2417795"/>
            <a:ext cx="3690223" cy="3739135"/>
          </a:xfrm>
          <a:prstGeom prst="rect">
            <a:avLst/>
          </a:prstGeom>
          <a:noFill/>
          <a:ln>
            <a:noFill/>
          </a:ln>
          <a:effectLst>
            <a:outerShdw blurRad="57150" rotWithShape="0" algn="bl" dir="5400000" dist="19050">
              <a:schemeClr val="accent1">
                <a:alpha val="50000"/>
              </a:schemeClr>
            </a:outerShdw>
          </a:effectLst>
        </p:spPr>
      </p:pic>
      <p:pic>
        <p:nvPicPr>
          <p:cNvPr id="176" name="Google Shape;176;p21"/>
          <p:cNvPicPr preferRelativeResize="0"/>
          <p:nvPr/>
        </p:nvPicPr>
        <p:blipFill>
          <a:blip r:embed="rId3">
            <a:alphaModFix/>
          </a:blip>
          <a:stretch>
            <a:fillRect/>
          </a:stretch>
        </p:blipFill>
        <p:spPr>
          <a:xfrm rot="-1800008">
            <a:off x="-977253" y="-2104518"/>
            <a:ext cx="3095280" cy="313633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177" name="Shape 177"/>
        <p:cNvGrpSpPr/>
        <p:nvPr/>
      </p:nvGrpSpPr>
      <p:grpSpPr>
        <a:xfrm>
          <a:off x="0" y="0"/>
          <a:ext cx="0" cy="0"/>
          <a:chOff x="0" y="0"/>
          <a:chExt cx="0" cy="0"/>
        </a:xfrm>
      </p:grpSpPr>
      <p:pic>
        <p:nvPicPr>
          <p:cNvPr id="178" name="Google Shape;178;p22"/>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79" name="Google Shape;179;p22"/>
          <p:cNvSpPr txBox="1"/>
          <p:nvPr>
            <p:ph idx="1" type="subTitle"/>
          </p:nvPr>
        </p:nvSpPr>
        <p:spPr>
          <a:xfrm>
            <a:off x="1290513" y="2571750"/>
            <a:ext cx="3515700" cy="802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22"/>
          <p:cNvSpPr txBox="1"/>
          <p:nvPr>
            <p:ph type="title"/>
          </p:nvPr>
        </p:nvSpPr>
        <p:spPr>
          <a:xfrm>
            <a:off x="1290525" y="1769250"/>
            <a:ext cx="3515700" cy="802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81" name="Google Shape;181;p22"/>
          <p:cNvPicPr preferRelativeResize="0"/>
          <p:nvPr/>
        </p:nvPicPr>
        <p:blipFill>
          <a:blip r:embed="rId3">
            <a:alphaModFix/>
          </a:blip>
          <a:stretch>
            <a:fillRect/>
          </a:stretch>
        </p:blipFill>
        <p:spPr>
          <a:xfrm flipH="1" rot="-2069943">
            <a:off x="-2298939" y="2930745"/>
            <a:ext cx="3690223" cy="3739135"/>
          </a:xfrm>
          <a:prstGeom prst="rect">
            <a:avLst/>
          </a:prstGeom>
          <a:noFill/>
          <a:ln>
            <a:noFill/>
          </a:ln>
          <a:effectLst>
            <a:outerShdw blurRad="57150" rotWithShape="0" algn="bl" dir="5400000" dist="19050">
              <a:schemeClr val="accent1">
                <a:alpha val="50000"/>
              </a:schemeClr>
            </a:outerShdw>
          </a:effectLst>
        </p:spPr>
      </p:pic>
      <p:pic>
        <p:nvPicPr>
          <p:cNvPr id="182" name="Google Shape;182;p22"/>
          <p:cNvPicPr preferRelativeResize="0"/>
          <p:nvPr/>
        </p:nvPicPr>
        <p:blipFill>
          <a:blip r:embed="rId3">
            <a:alphaModFix/>
          </a:blip>
          <a:stretch>
            <a:fillRect/>
          </a:stretch>
        </p:blipFill>
        <p:spPr>
          <a:xfrm flipH="1" rot="1800008">
            <a:off x="7034732" y="-1591568"/>
            <a:ext cx="3095280" cy="313633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183" name="Shape 183"/>
        <p:cNvGrpSpPr/>
        <p:nvPr/>
      </p:nvGrpSpPr>
      <p:grpSpPr>
        <a:xfrm>
          <a:off x="0" y="0"/>
          <a:ext cx="0" cy="0"/>
          <a:chOff x="0" y="0"/>
          <a:chExt cx="0" cy="0"/>
        </a:xfrm>
      </p:grpSpPr>
      <p:pic>
        <p:nvPicPr>
          <p:cNvPr id="184" name="Google Shape;184;p23"/>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85" name="Google Shape;185;p23"/>
          <p:cNvSpPr txBox="1"/>
          <p:nvPr>
            <p:ph idx="1" type="subTitle"/>
          </p:nvPr>
        </p:nvSpPr>
        <p:spPr>
          <a:xfrm>
            <a:off x="4076625" y="2571750"/>
            <a:ext cx="3515700" cy="802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23"/>
          <p:cNvSpPr txBox="1"/>
          <p:nvPr>
            <p:ph type="title"/>
          </p:nvPr>
        </p:nvSpPr>
        <p:spPr>
          <a:xfrm>
            <a:off x="4076625" y="1769250"/>
            <a:ext cx="3515700" cy="802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87" name="Google Shape;187;p23"/>
          <p:cNvPicPr preferRelativeResize="0"/>
          <p:nvPr/>
        </p:nvPicPr>
        <p:blipFill>
          <a:blip r:embed="rId3">
            <a:alphaModFix/>
          </a:blip>
          <a:stretch>
            <a:fillRect/>
          </a:stretch>
        </p:blipFill>
        <p:spPr>
          <a:xfrm rot="-1800008">
            <a:off x="-977253" y="-2104518"/>
            <a:ext cx="3095280" cy="3136335"/>
          </a:xfrm>
          <a:prstGeom prst="rect">
            <a:avLst/>
          </a:prstGeom>
          <a:noFill/>
          <a:ln>
            <a:noFill/>
          </a:ln>
        </p:spPr>
      </p:pic>
      <p:pic>
        <p:nvPicPr>
          <p:cNvPr id="188" name="Google Shape;188;p23"/>
          <p:cNvPicPr preferRelativeResize="0"/>
          <p:nvPr/>
        </p:nvPicPr>
        <p:blipFill>
          <a:blip r:embed="rId4">
            <a:alphaModFix/>
          </a:blip>
          <a:stretch>
            <a:fillRect/>
          </a:stretch>
        </p:blipFill>
        <p:spPr>
          <a:xfrm rot="941932">
            <a:off x="8276066" y="2166013"/>
            <a:ext cx="3044801" cy="3535326"/>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189" name="Shape 189"/>
        <p:cNvGrpSpPr/>
        <p:nvPr/>
      </p:nvGrpSpPr>
      <p:grpSpPr>
        <a:xfrm>
          <a:off x="0" y="0"/>
          <a:ext cx="0" cy="0"/>
          <a:chOff x="0" y="0"/>
          <a:chExt cx="0" cy="0"/>
        </a:xfrm>
      </p:grpSpPr>
      <p:pic>
        <p:nvPicPr>
          <p:cNvPr id="190" name="Google Shape;190;p24"/>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91" name="Google Shape;191;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2" name="Google Shape;192;p24"/>
          <p:cNvSpPr txBox="1"/>
          <p:nvPr>
            <p:ph idx="1" type="body"/>
          </p:nvPr>
        </p:nvSpPr>
        <p:spPr>
          <a:xfrm>
            <a:off x="2316600" y="1525425"/>
            <a:ext cx="4510800" cy="294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193" name="Google Shape;193;p24"/>
          <p:cNvPicPr preferRelativeResize="0"/>
          <p:nvPr/>
        </p:nvPicPr>
        <p:blipFill>
          <a:blip r:embed="rId3">
            <a:alphaModFix/>
          </a:blip>
          <a:stretch>
            <a:fillRect/>
          </a:stretch>
        </p:blipFill>
        <p:spPr>
          <a:xfrm rot="2069941">
            <a:off x="-2163345" y="2661872"/>
            <a:ext cx="2524940" cy="2558406"/>
          </a:xfrm>
          <a:prstGeom prst="rect">
            <a:avLst/>
          </a:prstGeom>
          <a:noFill/>
          <a:ln>
            <a:noFill/>
          </a:ln>
          <a:effectLst>
            <a:outerShdw blurRad="57150" rotWithShape="0" algn="bl" dir="5400000" dist="19050">
              <a:schemeClr val="accent1">
                <a:alpha val="50000"/>
              </a:schemeClr>
            </a:outerShdw>
          </a:effectLst>
        </p:spPr>
      </p:pic>
      <p:pic>
        <p:nvPicPr>
          <p:cNvPr id="194" name="Google Shape;194;p24"/>
          <p:cNvPicPr preferRelativeResize="0"/>
          <p:nvPr/>
        </p:nvPicPr>
        <p:blipFill>
          <a:blip r:embed="rId4">
            <a:alphaModFix/>
          </a:blip>
          <a:stretch>
            <a:fillRect/>
          </a:stretch>
        </p:blipFill>
        <p:spPr>
          <a:xfrm rot="-6508921">
            <a:off x="8750267" y="1392783"/>
            <a:ext cx="3302530" cy="3882265"/>
          </a:xfrm>
          <a:prstGeom prst="rect">
            <a:avLst/>
          </a:prstGeom>
          <a:noFill/>
          <a:ln>
            <a:noFill/>
          </a:ln>
          <a:effectLst>
            <a:outerShdw blurRad="57150" rotWithShape="0" algn="bl" dir="5400000" dist="19050">
              <a:schemeClr val="accent1">
                <a:alpha val="50000"/>
              </a:schemeClr>
            </a:outerShdw>
          </a:effectLst>
        </p:spPr>
      </p:pic>
      <p:pic>
        <p:nvPicPr>
          <p:cNvPr id="195" name="Google Shape;195;p24"/>
          <p:cNvPicPr preferRelativeResize="0"/>
          <p:nvPr/>
        </p:nvPicPr>
        <p:blipFill>
          <a:blip r:embed="rId5">
            <a:alphaModFix/>
          </a:blip>
          <a:stretch>
            <a:fillRect/>
          </a:stretch>
        </p:blipFill>
        <p:spPr>
          <a:xfrm rot="8099999">
            <a:off x="13102" y="2975668"/>
            <a:ext cx="980150" cy="1106986"/>
          </a:xfrm>
          <a:prstGeom prst="rect">
            <a:avLst/>
          </a:prstGeom>
          <a:noFill/>
          <a:ln>
            <a:noFill/>
          </a:ln>
          <a:effectLst>
            <a:outerShdw blurRad="57150" rotWithShape="0" algn="bl" dir="5400000" dist="19050">
              <a:schemeClr val="dk2">
                <a:alpha val="50000"/>
              </a:schemeClr>
            </a:outerShdw>
          </a:effectLst>
        </p:spPr>
      </p:pic>
      <p:pic>
        <p:nvPicPr>
          <p:cNvPr id="196" name="Google Shape;196;p24"/>
          <p:cNvPicPr preferRelativeResize="0"/>
          <p:nvPr/>
        </p:nvPicPr>
        <p:blipFill>
          <a:blip r:embed="rId5">
            <a:alphaModFix/>
          </a:blip>
          <a:stretch>
            <a:fillRect/>
          </a:stretch>
        </p:blipFill>
        <p:spPr>
          <a:xfrm rot="10373913">
            <a:off x="8211502" y="2018255"/>
            <a:ext cx="980150" cy="1106986"/>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
    <p:spTree>
      <p:nvGrpSpPr>
        <p:cNvPr id="197" name="Shape 197"/>
        <p:cNvGrpSpPr/>
        <p:nvPr/>
      </p:nvGrpSpPr>
      <p:grpSpPr>
        <a:xfrm>
          <a:off x="0" y="0"/>
          <a:ext cx="0" cy="0"/>
          <a:chOff x="0" y="0"/>
          <a:chExt cx="0" cy="0"/>
        </a:xfrm>
      </p:grpSpPr>
      <p:pic>
        <p:nvPicPr>
          <p:cNvPr id="198" name="Google Shape;198;p25"/>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199" name="Google Shape;199;p25"/>
          <p:cNvSpPr txBox="1"/>
          <p:nvPr>
            <p:ph idx="1" type="subTitle"/>
          </p:nvPr>
        </p:nvSpPr>
        <p:spPr>
          <a:xfrm>
            <a:off x="720000" y="1212525"/>
            <a:ext cx="7704000" cy="135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00" name="Google Shape;20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201" name="Google Shape;201;p25"/>
          <p:cNvPicPr preferRelativeResize="0"/>
          <p:nvPr/>
        </p:nvPicPr>
        <p:blipFill>
          <a:blip r:embed="rId3">
            <a:alphaModFix/>
          </a:blip>
          <a:stretch>
            <a:fillRect/>
          </a:stretch>
        </p:blipFill>
        <p:spPr>
          <a:xfrm rot="604890">
            <a:off x="-2105659" y="3710250"/>
            <a:ext cx="3025400" cy="3065497"/>
          </a:xfrm>
          <a:prstGeom prst="rect">
            <a:avLst/>
          </a:prstGeom>
          <a:noFill/>
          <a:ln>
            <a:noFill/>
          </a:ln>
          <a:effectLst>
            <a:outerShdw blurRad="57150" rotWithShape="0" algn="bl" dir="5400000" dist="19050">
              <a:schemeClr val="accent1">
                <a:alpha val="50000"/>
              </a:schemeClr>
            </a:outerShdw>
          </a:effectLst>
        </p:spPr>
      </p:pic>
      <p:pic>
        <p:nvPicPr>
          <p:cNvPr id="202" name="Google Shape;202;p25"/>
          <p:cNvPicPr preferRelativeResize="0"/>
          <p:nvPr/>
        </p:nvPicPr>
        <p:blipFill>
          <a:blip r:embed="rId4">
            <a:alphaModFix/>
          </a:blip>
          <a:stretch>
            <a:fillRect/>
          </a:stretch>
        </p:blipFill>
        <p:spPr>
          <a:xfrm rot="6778503">
            <a:off x="100175" y="3580125"/>
            <a:ext cx="1174421" cy="1326397"/>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03" name="Shape 203"/>
        <p:cNvGrpSpPr/>
        <p:nvPr/>
      </p:nvGrpSpPr>
      <p:grpSpPr>
        <a:xfrm>
          <a:off x="0" y="0"/>
          <a:ext cx="0" cy="0"/>
          <a:chOff x="0" y="0"/>
          <a:chExt cx="0" cy="0"/>
        </a:xfrm>
      </p:grpSpPr>
      <p:pic>
        <p:nvPicPr>
          <p:cNvPr id="204" name="Google Shape;204;p26"/>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05" name="Google Shape;205;p26"/>
          <p:cNvSpPr txBox="1"/>
          <p:nvPr>
            <p:ph idx="1" type="subTitle"/>
          </p:nvPr>
        </p:nvSpPr>
        <p:spPr>
          <a:xfrm>
            <a:off x="2807999" y="1465825"/>
            <a:ext cx="3528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06" name="Google Shape;206;p26"/>
          <p:cNvSpPr txBox="1"/>
          <p:nvPr>
            <p:ph idx="2" type="subTitle"/>
          </p:nvPr>
        </p:nvSpPr>
        <p:spPr>
          <a:xfrm>
            <a:off x="2807999" y="2949300"/>
            <a:ext cx="3528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07" name="Google Shape;207;p26"/>
          <p:cNvSpPr txBox="1"/>
          <p:nvPr>
            <p:ph idx="3" type="subTitle"/>
          </p:nvPr>
        </p:nvSpPr>
        <p:spPr>
          <a:xfrm>
            <a:off x="2808000" y="1962325"/>
            <a:ext cx="3528000" cy="83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6"/>
          <p:cNvSpPr txBox="1"/>
          <p:nvPr>
            <p:ph idx="4" type="subTitle"/>
          </p:nvPr>
        </p:nvSpPr>
        <p:spPr>
          <a:xfrm>
            <a:off x="2808000" y="3445800"/>
            <a:ext cx="3528000" cy="83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210" name="Google Shape;210;p26"/>
          <p:cNvPicPr preferRelativeResize="0"/>
          <p:nvPr/>
        </p:nvPicPr>
        <p:blipFill>
          <a:blip r:embed="rId3">
            <a:alphaModFix/>
          </a:blip>
          <a:stretch>
            <a:fillRect/>
          </a:stretch>
        </p:blipFill>
        <p:spPr>
          <a:xfrm rot="2069941">
            <a:off x="-2406345" y="15872"/>
            <a:ext cx="2524940" cy="2558406"/>
          </a:xfrm>
          <a:prstGeom prst="rect">
            <a:avLst/>
          </a:prstGeom>
          <a:noFill/>
          <a:ln>
            <a:noFill/>
          </a:ln>
          <a:effectLst>
            <a:outerShdw blurRad="57150" rotWithShape="0" algn="bl" dir="5400000" dist="19050">
              <a:schemeClr val="accent1">
                <a:alpha val="50000"/>
              </a:schemeClr>
            </a:outerShdw>
          </a:effectLst>
        </p:spPr>
      </p:pic>
      <p:pic>
        <p:nvPicPr>
          <p:cNvPr id="211" name="Google Shape;211;p26"/>
          <p:cNvPicPr preferRelativeResize="0"/>
          <p:nvPr/>
        </p:nvPicPr>
        <p:blipFill>
          <a:blip r:embed="rId4">
            <a:alphaModFix/>
          </a:blip>
          <a:stretch>
            <a:fillRect/>
          </a:stretch>
        </p:blipFill>
        <p:spPr>
          <a:xfrm rot="-795978">
            <a:off x="6599867" y="4711933"/>
            <a:ext cx="3302530" cy="3882265"/>
          </a:xfrm>
          <a:prstGeom prst="rect">
            <a:avLst/>
          </a:prstGeom>
          <a:noFill/>
          <a:ln>
            <a:noFill/>
          </a:ln>
          <a:effectLst>
            <a:outerShdw blurRad="57150" rotWithShape="0" algn="bl" dir="5400000" dist="19050">
              <a:schemeClr val="accent1">
                <a:alpha val="50000"/>
              </a:schemeClr>
            </a:outerShdw>
          </a:effectLst>
        </p:spPr>
      </p:pic>
      <p:pic>
        <p:nvPicPr>
          <p:cNvPr id="212" name="Google Shape;212;p26"/>
          <p:cNvPicPr preferRelativeResize="0"/>
          <p:nvPr/>
        </p:nvPicPr>
        <p:blipFill>
          <a:blip r:embed="rId5">
            <a:alphaModFix/>
          </a:blip>
          <a:stretch>
            <a:fillRect/>
          </a:stretch>
        </p:blipFill>
        <p:spPr>
          <a:xfrm rot="8099999">
            <a:off x="-175898" y="518668"/>
            <a:ext cx="980150" cy="1106986"/>
          </a:xfrm>
          <a:prstGeom prst="rect">
            <a:avLst/>
          </a:prstGeom>
          <a:noFill/>
          <a:ln>
            <a:noFill/>
          </a:ln>
          <a:effectLst>
            <a:outerShdw blurRad="57150" rotWithShape="0" algn="bl" dir="5400000" dist="19050">
              <a:schemeClr val="dk2">
                <a:alpha val="50000"/>
              </a:schemeClr>
            </a:outerShdw>
          </a:effectLst>
        </p:spPr>
      </p:pic>
      <p:pic>
        <p:nvPicPr>
          <p:cNvPr id="213" name="Google Shape;213;p26"/>
          <p:cNvPicPr preferRelativeResize="0"/>
          <p:nvPr/>
        </p:nvPicPr>
        <p:blipFill>
          <a:blip r:embed="rId3">
            <a:alphaModFix/>
          </a:blip>
          <a:stretch>
            <a:fillRect/>
          </a:stretch>
        </p:blipFill>
        <p:spPr>
          <a:xfrm flipH="1" rot="-2069943">
            <a:off x="-1287889" y="3614695"/>
            <a:ext cx="3690223" cy="3739135"/>
          </a:xfrm>
          <a:prstGeom prst="rect">
            <a:avLst/>
          </a:prstGeom>
          <a:noFill/>
          <a:ln>
            <a:noFill/>
          </a:ln>
          <a:effectLst>
            <a:outerShdw blurRad="57150" rotWithShape="0" algn="bl" dir="5400000" dist="19050">
              <a:schemeClr val="accent1">
                <a:alpha val="50000"/>
              </a:schemeClr>
            </a:outerShdw>
          </a:effectLst>
        </p:spPr>
      </p:pic>
      <p:pic>
        <p:nvPicPr>
          <p:cNvPr id="214" name="Google Shape;214;p26"/>
          <p:cNvPicPr preferRelativeResize="0"/>
          <p:nvPr/>
        </p:nvPicPr>
        <p:blipFill>
          <a:blip r:embed="rId3">
            <a:alphaModFix/>
          </a:blip>
          <a:stretch>
            <a:fillRect/>
          </a:stretch>
        </p:blipFill>
        <p:spPr>
          <a:xfrm flipH="1" rot="1800008">
            <a:off x="8514132" y="-2104518"/>
            <a:ext cx="3095280" cy="313633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15" name="Shape 215"/>
        <p:cNvGrpSpPr/>
        <p:nvPr/>
      </p:nvGrpSpPr>
      <p:grpSpPr>
        <a:xfrm>
          <a:off x="0" y="0"/>
          <a:ext cx="0" cy="0"/>
          <a:chOff x="0" y="0"/>
          <a:chExt cx="0" cy="0"/>
        </a:xfrm>
      </p:grpSpPr>
      <p:pic>
        <p:nvPicPr>
          <p:cNvPr id="216" name="Google Shape;216;p27"/>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17" name="Google Shape;217;p27"/>
          <p:cNvSpPr txBox="1"/>
          <p:nvPr>
            <p:ph idx="1" type="subTitle"/>
          </p:nvPr>
        </p:nvSpPr>
        <p:spPr>
          <a:xfrm>
            <a:off x="1737777" y="3570146"/>
            <a:ext cx="2637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18" name="Google Shape;218;p27"/>
          <p:cNvSpPr txBox="1"/>
          <p:nvPr>
            <p:ph idx="2" type="subTitle"/>
          </p:nvPr>
        </p:nvSpPr>
        <p:spPr>
          <a:xfrm>
            <a:off x="4768325" y="3570146"/>
            <a:ext cx="2637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19" name="Google Shape;219;p27"/>
          <p:cNvSpPr txBox="1"/>
          <p:nvPr>
            <p:ph idx="3" type="subTitle"/>
          </p:nvPr>
        </p:nvSpPr>
        <p:spPr>
          <a:xfrm>
            <a:off x="1737775" y="4066646"/>
            <a:ext cx="2637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27"/>
          <p:cNvSpPr txBox="1"/>
          <p:nvPr>
            <p:ph idx="4" type="subTitle"/>
          </p:nvPr>
        </p:nvSpPr>
        <p:spPr>
          <a:xfrm>
            <a:off x="4768324" y="4066646"/>
            <a:ext cx="2637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1" name="Google Shape;22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222" name="Google Shape;222;p27"/>
          <p:cNvPicPr preferRelativeResize="0"/>
          <p:nvPr/>
        </p:nvPicPr>
        <p:blipFill>
          <a:blip r:embed="rId3">
            <a:alphaModFix/>
          </a:blip>
          <a:stretch>
            <a:fillRect/>
          </a:stretch>
        </p:blipFill>
        <p:spPr>
          <a:xfrm rot="2069941">
            <a:off x="8931430" y="1273009"/>
            <a:ext cx="2524940" cy="2558406"/>
          </a:xfrm>
          <a:prstGeom prst="rect">
            <a:avLst/>
          </a:prstGeom>
          <a:noFill/>
          <a:ln>
            <a:noFill/>
          </a:ln>
          <a:effectLst>
            <a:outerShdw blurRad="57150" rotWithShape="0" algn="bl" dir="5400000" dist="19050">
              <a:schemeClr val="accent1">
                <a:alpha val="50000"/>
              </a:schemeClr>
            </a:outerShdw>
          </a:effectLst>
        </p:spPr>
      </p:pic>
      <p:pic>
        <p:nvPicPr>
          <p:cNvPr id="223" name="Google Shape;223;p27"/>
          <p:cNvPicPr preferRelativeResize="0"/>
          <p:nvPr/>
        </p:nvPicPr>
        <p:blipFill>
          <a:blip r:embed="rId4">
            <a:alphaModFix/>
          </a:blip>
          <a:stretch>
            <a:fillRect/>
          </a:stretch>
        </p:blipFill>
        <p:spPr>
          <a:xfrm rot="5073035">
            <a:off x="-2898433" y="2333858"/>
            <a:ext cx="3302530" cy="3882265"/>
          </a:xfrm>
          <a:prstGeom prst="rect">
            <a:avLst/>
          </a:prstGeom>
          <a:noFill/>
          <a:ln>
            <a:noFill/>
          </a:ln>
          <a:effectLst>
            <a:outerShdw blurRad="57150" rotWithShape="0" algn="bl" dir="5400000" dist="19050">
              <a:schemeClr val="accent1">
                <a:alpha val="50000"/>
              </a:schemeClr>
            </a:outerShdw>
          </a:effectLst>
        </p:spPr>
      </p:pic>
      <p:pic>
        <p:nvPicPr>
          <p:cNvPr id="224" name="Google Shape;224;p27"/>
          <p:cNvPicPr preferRelativeResize="0"/>
          <p:nvPr/>
        </p:nvPicPr>
        <p:blipFill>
          <a:blip r:embed="rId5">
            <a:alphaModFix/>
          </a:blip>
          <a:stretch>
            <a:fillRect/>
          </a:stretch>
        </p:blipFill>
        <p:spPr>
          <a:xfrm rot="8099999">
            <a:off x="8379577" y="2299143"/>
            <a:ext cx="980150" cy="1106986"/>
          </a:xfrm>
          <a:prstGeom prst="rect">
            <a:avLst/>
          </a:prstGeom>
          <a:noFill/>
          <a:ln>
            <a:noFill/>
          </a:ln>
          <a:effectLst>
            <a:outerShdw blurRad="57150" rotWithShape="0" algn="bl" dir="5400000" dist="19050">
              <a:schemeClr val="dk2">
                <a:alpha val="50000"/>
              </a:schemeClr>
            </a:outerShdw>
          </a:effectLst>
        </p:spPr>
      </p:pic>
      <p:sp>
        <p:nvSpPr>
          <p:cNvPr id="225" name="Google Shape;225;p27"/>
          <p:cNvSpPr/>
          <p:nvPr>
            <p:ph idx="5" type="pic"/>
          </p:nvPr>
        </p:nvSpPr>
        <p:spPr>
          <a:xfrm>
            <a:off x="2131975" y="1167746"/>
            <a:ext cx="1849500" cy="2402400"/>
          </a:xfrm>
          <a:prstGeom prst="rect">
            <a:avLst/>
          </a:prstGeom>
          <a:noFill/>
          <a:ln>
            <a:noFill/>
          </a:ln>
        </p:spPr>
      </p:sp>
      <p:sp>
        <p:nvSpPr>
          <p:cNvPr id="226" name="Google Shape;226;p27"/>
          <p:cNvSpPr/>
          <p:nvPr>
            <p:ph idx="6" type="pic"/>
          </p:nvPr>
        </p:nvSpPr>
        <p:spPr>
          <a:xfrm>
            <a:off x="5162525" y="1167746"/>
            <a:ext cx="1849500" cy="2402400"/>
          </a:xfrm>
          <a:prstGeom prst="rect">
            <a:avLst/>
          </a:prstGeom>
          <a:noFill/>
          <a:ln>
            <a:noFill/>
          </a:ln>
        </p:spPr>
      </p:sp>
      <p:pic>
        <p:nvPicPr>
          <p:cNvPr id="227" name="Google Shape;227;p27"/>
          <p:cNvPicPr preferRelativeResize="0"/>
          <p:nvPr/>
        </p:nvPicPr>
        <p:blipFill>
          <a:blip r:embed="rId3">
            <a:alphaModFix/>
          </a:blip>
          <a:stretch>
            <a:fillRect/>
          </a:stretch>
        </p:blipFill>
        <p:spPr>
          <a:xfrm rot="2069943">
            <a:off x="7278251" y="4201995"/>
            <a:ext cx="3690223" cy="3739135"/>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28" name="Shape 228"/>
        <p:cNvGrpSpPr/>
        <p:nvPr/>
      </p:nvGrpSpPr>
      <p:grpSpPr>
        <a:xfrm>
          <a:off x="0" y="0"/>
          <a:ext cx="0" cy="0"/>
          <a:chOff x="0" y="0"/>
          <a:chExt cx="0" cy="0"/>
        </a:xfrm>
      </p:grpSpPr>
      <p:pic>
        <p:nvPicPr>
          <p:cNvPr id="229" name="Google Shape;229;p28"/>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30" name="Google Shape;230;p28"/>
          <p:cNvSpPr txBox="1"/>
          <p:nvPr>
            <p:ph idx="1" type="subTitle"/>
          </p:nvPr>
        </p:nvSpPr>
        <p:spPr>
          <a:xfrm>
            <a:off x="720000" y="2330475"/>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31" name="Google Shape;231;p28"/>
          <p:cNvSpPr txBox="1"/>
          <p:nvPr>
            <p:ph idx="2" type="subTitle"/>
          </p:nvPr>
        </p:nvSpPr>
        <p:spPr>
          <a:xfrm>
            <a:off x="720000" y="2815275"/>
            <a:ext cx="2336400" cy="85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 name="Google Shape;232;p28"/>
          <p:cNvSpPr txBox="1"/>
          <p:nvPr>
            <p:ph idx="3" type="subTitle"/>
          </p:nvPr>
        </p:nvSpPr>
        <p:spPr>
          <a:xfrm>
            <a:off x="3403800" y="2815275"/>
            <a:ext cx="2336400" cy="85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28"/>
          <p:cNvSpPr txBox="1"/>
          <p:nvPr>
            <p:ph idx="4" type="subTitle"/>
          </p:nvPr>
        </p:nvSpPr>
        <p:spPr>
          <a:xfrm>
            <a:off x="6087600" y="2815275"/>
            <a:ext cx="2336400" cy="85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5" name="Google Shape;235;p28"/>
          <p:cNvSpPr txBox="1"/>
          <p:nvPr>
            <p:ph idx="5" type="subTitle"/>
          </p:nvPr>
        </p:nvSpPr>
        <p:spPr>
          <a:xfrm>
            <a:off x="3403800" y="2330475"/>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36" name="Google Shape;236;p28"/>
          <p:cNvSpPr txBox="1"/>
          <p:nvPr>
            <p:ph idx="6" type="subTitle"/>
          </p:nvPr>
        </p:nvSpPr>
        <p:spPr>
          <a:xfrm>
            <a:off x="6087600" y="2330475"/>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237" name="Google Shape;237;p28"/>
          <p:cNvPicPr preferRelativeResize="0"/>
          <p:nvPr/>
        </p:nvPicPr>
        <p:blipFill>
          <a:blip r:embed="rId3">
            <a:alphaModFix/>
          </a:blip>
          <a:stretch>
            <a:fillRect/>
          </a:stretch>
        </p:blipFill>
        <p:spPr>
          <a:xfrm flipH="1" rot="9858068">
            <a:off x="-2583634" y="2840833"/>
            <a:ext cx="3044801" cy="3535326"/>
          </a:xfrm>
          <a:prstGeom prst="rect">
            <a:avLst/>
          </a:prstGeom>
          <a:noFill/>
          <a:ln>
            <a:noFill/>
          </a:ln>
          <a:effectLst>
            <a:outerShdw blurRad="57150" rotWithShape="0" algn="bl" dir="5400000" dist="19050">
              <a:schemeClr val="accent1">
                <a:alpha val="50000"/>
              </a:schemeClr>
            </a:outerShdw>
          </a:effectLst>
        </p:spPr>
      </p:pic>
      <p:pic>
        <p:nvPicPr>
          <p:cNvPr id="238" name="Google Shape;238;p28"/>
          <p:cNvPicPr preferRelativeResize="0"/>
          <p:nvPr/>
        </p:nvPicPr>
        <p:blipFill>
          <a:blip r:embed="rId4">
            <a:alphaModFix/>
          </a:blip>
          <a:stretch>
            <a:fillRect/>
          </a:stretch>
        </p:blipFill>
        <p:spPr>
          <a:xfrm flipH="1" rot="2553587">
            <a:off x="8302741" y="3699763"/>
            <a:ext cx="3025400" cy="3065497"/>
          </a:xfrm>
          <a:prstGeom prst="rect">
            <a:avLst/>
          </a:prstGeom>
          <a:noFill/>
          <a:ln>
            <a:noFill/>
          </a:ln>
          <a:effectLst>
            <a:outerShdw blurRad="57150" rotWithShape="0" algn="bl" dir="5400000" dist="19050">
              <a:schemeClr val="accent1">
                <a:alpha val="50000"/>
              </a:schemeClr>
            </a:outerShdw>
          </a:effectLst>
        </p:spPr>
      </p:pic>
      <p:pic>
        <p:nvPicPr>
          <p:cNvPr id="239" name="Google Shape;239;p28"/>
          <p:cNvPicPr preferRelativeResize="0"/>
          <p:nvPr/>
        </p:nvPicPr>
        <p:blipFill>
          <a:blip r:embed="rId5">
            <a:alphaModFix/>
          </a:blip>
          <a:stretch>
            <a:fillRect/>
          </a:stretch>
        </p:blipFill>
        <p:spPr>
          <a:xfrm flipH="1" rot="6962005">
            <a:off x="-1827283" y="3745486"/>
            <a:ext cx="3302529" cy="3882266"/>
          </a:xfrm>
          <a:prstGeom prst="rect">
            <a:avLst/>
          </a:prstGeom>
          <a:noFill/>
          <a:ln>
            <a:noFill/>
          </a:ln>
          <a:effectLst>
            <a:outerShdw blurRad="57150" rotWithShape="0" algn="bl" dir="5400000" dist="19050">
              <a:schemeClr val="accent1">
                <a:alpha val="50000"/>
              </a:schemeClr>
            </a:outerShdw>
          </a:effectLst>
        </p:spPr>
      </p:pic>
      <p:pic>
        <p:nvPicPr>
          <p:cNvPr id="240" name="Google Shape;240;p28"/>
          <p:cNvPicPr preferRelativeResize="0"/>
          <p:nvPr/>
        </p:nvPicPr>
        <p:blipFill>
          <a:blip r:embed="rId6">
            <a:alphaModFix/>
          </a:blip>
          <a:stretch>
            <a:fillRect/>
          </a:stretch>
        </p:blipFill>
        <p:spPr>
          <a:xfrm flipH="1" rot="1898736">
            <a:off x="8136275" y="3832837"/>
            <a:ext cx="1174421" cy="1326397"/>
          </a:xfrm>
          <a:prstGeom prst="rect">
            <a:avLst/>
          </a:prstGeom>
          <a:noFill/>
          <a:ln>
            <a:noFill/>
          </a:ln>
          <a:effectLst>
            <a:outerShdw blurRad="57150" rotWithShape="0" algn="bl" dir="5400000" dist="19050">
              <a:schemeClr val="dk2">
                <a:alpha val="50000"/>
              </a:schemeClr>
            </a:outerShdw>
          </a:effectLst>
        </p:spPr>
      </p:pic>
      <p:pic>
        <p:nvPicPr>
          <p:cNvPr id="241" name="Google Shape;241;p28"/>
          <p:cNvPicPr preferRelativeResize="0"/>
          <p:nvPr/>
        </p:nvPicPr>
        <p:blipFill>
          <a:blip r:embed="rId6">
            <a:alphaModFix/>
          </a:blip>
          <a:stretch>
            <a:fillRect/>
          </a:stretch>
        </p:blipFill>
        <p:spPr>
          <a:xfrm flipH="1" rot="-9722373">
            <a:off x="-127150" y="3893550"/>
            <a:ext cx="1174421" cy="1326397"/>
          </a:xfrm>
          <a:prstGeom prst="rect">
            <a:avLst/>
          </a:prstGeom>
          <a:noFill/>
          <a:ln>
            <a:noFill/>
          </a:ln>
          <a:effectLst>
            <a:outerShdw blurRad="57150" rotWithShape="0" algn="bl" dir="5400000" dist="19050">
              <a:schemeClr val="dk2">
                <a:alpha val="50000"/>
              </a:schemeClr>
            </a:outerShdw>
          </a:effectLst>
        </p:spPr>
      </p:pic>
      <p:pic>
        <p:nvPicPr>
          <p:cNvPr id="242" name="Google Shape;242;p28"/>
          <p:cNvPicPr preferRelativeResize="0"/>
          <p:nvPr/>
        </p:nvPicPr>
        <p:blipFill>
          <a:blip r:embed="rId4">
            <a:alphaModFix/>
          </a:blip>
          <a:stretch>
            <a:fillRect/>
          </a:stretch>
        </p:blipFill>
        <p:spPr>
          <a:xfrm rot="2069943">
            <a:off x="4750176" y="5072883"/>
            <a:ext cx="3690223" cy="3739135"/>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43" name="Shape 243"/>
        <p:cNvGrpSpPr/>
        <p:nvPr/>
      </p:nvGrpSpPr>
      <p:grpSpPr>
        <a:xfrm>
          <a:off x="0" y="0"/>
          <a:ext cx="0" cy="0"/>
          <a:chOff x="0" y="0"/>
          <a:chExt cx="0" cy="0"/>
        </a:xfrm>
      </p:grpSpPr>
      <p:pic>
        <p:nvPicPr>
          <p:cNvPr id="244" name="Google Shape;244;p29"/>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45" name="Google Shape;245;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 name="Google Shape;246;p29"/>
          <p:cNvSpPr txBox="1"/>
          <p:nvPr>
            <p:ph idx="1" type="subTitle"/>
          </p:nvPr>
        </p:nvSpPr>
        <p:spPr>
          <a:xfrm>
            <a:off x="2141100" y="1268250"/>
            <a:ext cx="4861800" cy="504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47" name="Google Shape;247;p29"/>
          <p:cNvSpPr txBox="1"/>
          <p:nvPr>
            <p:ph idx="2" type="subTitle"/>
          </p:nvPr>
        </p:nvSpPr>
        <p:spPr>
          <a:xfrm>
            <a:off x="2141100" y="1761308"/>
            <a:ext cx="4861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9"/>
          <p:cNvSpPr txBox="1"/>
          <p:nvPr>
            <p:ph idx="3" type="subTitle"/>
          </p:nvPr>
        </p:nvSpPr>
        <p:spPr>
          <a:xfrm>
            <a:off x="2141100" y="2925483"/>
            <a:ext cx="4861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9" name="Google Shape;249;p29"/>
          <p:cNvSpPr txBox="1"/>
          <p:nvPr>
            <p:ph idx="4" type="subTitle"/>
          </p:nvPr>
        </p:nvSpPr>
        <p:spPr>
          <a:xfrm>
            <a:off x="2141100" y="4089780"/>
            <a:ext cx="4861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 name="Google Shape;250;p29"/>
          <p:cNvSpPr txBox="1"/>
          <p:nvPr>
            <p:ph idx="5" type="subTitle"/>
          </p:nvPr>
        </p:nvSpPr>
        <p:spPr>
          <a:xfrm>
            <a:off x="2141100" y="2432425"/>
            <a:ext cx="4861800" cy="504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51" name="Google Shape;251;p29"/>
          <p:cNvSpPr txBox="1"/>
          <p:nvPr>
            <p:ph idx="6" type="subTitle"/>
          </p:nvPr>
        </p:nvSpPr>
        <p:spPr>
          <a:xfrm>
            <a:off x="2141100" y="3596600"/>
            <a:ext cx="4861800" cy="5043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252" name="Google Shape;252;p29"/>
          <p:cNvPicPr preferRelativeResize="0"/>
          <p:nvPr/>
        </p:nvPicPr>
        <p:blipFill>
          <a:blip r:embed="rId3">
            <a:alphaModFix/>
          </a:blip>
          <a:stretch>
            <a:fillRect/>
          </a:stretch>
        </p:blipFill>
        <p:spPr>
          <a:xfrm flipH="1" rot="8730059">
            <a:off x="-2312520" y="2886772"/>
            <a:ext cx="2524940" cy="2558406"/>
          </a:xfrm>
          <a:prstGeom prst="rect">
            <a:avLst/>
          </a:prstGeom>
          <a:noFill/>
          <a:ln>
            <a:noFill/>
          </a:ln>
          <a:effectLst>
            <a:outerShdw blurRad="57150" rotWithShape="0" algn="bl" dir="5400000" dist="19050">
              <a:schemeClr val="accent1">
                <a:alpha val="50000"/>
              </a:schemeClr>
            </a:outerShdw>
          </a:effectLst>
        </p:spPr>
      </p:pic>
      <p:pic>
        <p:nvPicPr>
          <p:cNvPr id="253" name="Google Shape;253;p29"/>
          <p:cNvPicPr preferRelativeResize="0"/>
          <p:nvPr/>
        </p:nvPicPr>
        <p:blipFill>
          <a:blip r:embed="rId4">
            <a:alphaModFix/>
          </a:blip>
          <a:stretch>
            <a:fillRect/>
          </a:stretch>
        </p:blipFill>
        <p:spPr>
          <a:xfrm flipH="1" rot="-10004025">
            <a:off x="6238560" y="-4313461"/>
            <a:ext cx="4100459" cy="4820249"/>
          </a:xfrm>
          <a:prstGeom prst="rect">
            <a:avLst/>
          </a:prstGeom>
          <a:noFill/>
          <a:ln>
            <a:noFill/>
          </a:ln>
          <a:effectLst>
            <a:outerShdw blurRad="57150" rotWithShape="0" algn="bl" dir="5400000" dist="19050">
              <a:schemeClr val="accent1">
                <a:alpha val="50000"/>
              </a:schemeClr>
            </a:outerShdw>
          </a:effectLst>
        </p:spPr>
      </p:pic>
      <p:pic>
        <p:nvPicPr>
          <p:cNvPr id="254" name="Google Shape;254;p29"/>
          <p:cNvPicPr preferRelativeResize="0"/>
          <p:nvPr/>
        </p:nvPicPr>
        <p:blipFill>
          <a:blip r:embed="rId5">
            <a:alphaModFix/>
          </a:blip>
          <a:stretch>
            <a:fillRect/>
          </a:stretch>
        </p:blipFill>
        <p:spPr>
          <a:xfrm flipH="1" rot="2700001">
            <a:off x="-82073" y="3835396"/>
            <a:ext cx="980150" cy="1106986"/>
          </a:xfrm>
          <a:prstGeom prst="rect">
            <a:avLst/>
          </a:prstGeom>
          <a:noFill/>
          <a:ln>
            <a:noFill/>
          </a:ln>
          <a:effectLst>
            <a:outerShdw blurRad="57150" rotWithShape="0" algn="bl" dir="5400000" dist="19050">
              <a:schemeClr val="dk2">
                <a:alpha val="50000"/>
              </a:schemeClr>
            </a:outerShdw>
          </a:effectLst>
        </p:spPr>
      </p:pic>
      <p:pic>
        <p:nvPicPr>
          <p:cNvPr id="255" name="Google Shape;255;p29"/>
          <p:cNvPicPr preferRelativeResize="0"/>
          <p:nvPr/>
        </p:nvPicPr>
        <p:blipFill>
          <a:blip r:embed="rId3">
            <a:alphaModFix/>
          </a:blip>
          <a:stretch>
            <a:fillRect/>
          </a:stretch>
        </p:blipFill>
        <p:spPr>
          <a:xfrm rot="4317291">
            <a:off x="5730351" y="4625720"/>
            <a:ext cx="3690223" cy="3739135"/>
          </a:xfrm>
          <a:prstGeom prst="rect">
            <a:avLst/>
          </a:prstGeom>
          <a:noFill/>
          <a:ln>
            <a:noFill/>
          </a:ln>
          <a:effectLst>
            <a:outerShdw blurRad="57150" rotWithShape="0" algn="bl" dir="5400000" dist="19050">
              <a:schemeClr val="accent1">
                <a:alpha val="50000"/>
              </a:schemeClr>
            </a:outerShdw>
          </a:effectLst>
        </p:spPr>
      </p:pic>
      <p:pic>
        <p:nvPicPr>
          <p:cNvPr id="256" name="Google Shape;256;p29"/>
          <p:cNvPicPr preferRelativeResize="0"/>
          <p:nvPr/>
        </p:nvPicPr>
        <p:blipFill>
          <a:blip r:embed="rId3">
            <a:alphaModFix/>
          </a:blip>
          <a:stretch>
            <a:fillRect/>
          </a:stretch>
        </p:blipFill>
        <p:spPr>
          <a:xfrm rot="-1800008">
            <a:off x="-672453" y="-3165068"/>
            <a:ext cx="3095280" cy="313633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57" name="Shape 257"/>
        <p:cNvGrpSpPr/>
        <p:nvPr/>
      </p:nvGrpSpPr>
      <p:grpSpPr>
        <a:xfrm>
          <a:off x="0" y="0"/>
          <a:ext cx="0" cy="0"/>
          <a:chOff x="0" y="0"/>
          <a:chExt cx="0" cy="0"/>
        </a:xfrm>
      </p:grpSpPr>
      <p:pic>
        <p:nvPicPr>
          <p:cNvPr id="258" name="Google Shape;258;p30"/>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59" name="Google Shape;259;p30"/>
          <p:cNvSpPr txBox="1"/>
          <p:nvPr>
            <p:ph idx="1" type="subTitle"/>
          </p:nvPr>
        </p:nvSpPr>
        <p:spPr>
          <a:xfrm>
            <a:off x="2134763" y="1569125"/>
            <a:ext cx="20697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60" name="Google Shape;260;p30"/>
          <p:cNvSpPr txBox="1"/>
          <p:nvPr>
            <p:ph idx="2" type="subTitle"/>
          </p:nvPr>
        </p:nvSpPr>
        <p:spPr>
          <a:xfrm>
            <a:off x="2134764" y="2053925"/>
            <a:ext cx="20697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30"/>
          <p:cNvSpPr txBox="1"/>
          <p:nvPr>
            <p:ph idx="3" type="subTitle"/>
          </p:nvPr>
        </p:nvSpPr>
        <p:spPr>
          <a:xfrm>
            <a:off x="4939534" y="2053925"/>
            <a:ext cx="20697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30"/>
          <p:cNvSpPr txBox="1"/>
          <p:nvPr>
            <p:ph idx="4" type="subTitle"/>
          </p:nvPr>
        </p:nvSpPr>
        <p:spPr>
          <a:xfrm>
            <a:off x="2134764" y="3443850"/>
            <a:ext cx="20697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30"/>
          <p:cNvSpPr txBox="1"/>
          <p:nvPr>
            <p:ph idx="5" type="subTitle"/>
          </p:nvPr>
        </p:nvSpPr>
        <p:spPr>
          <a:xfrm>
            <a:off x="4939534" y="3443850"/>
            <a:ext cx="20697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5" name="Google Shape;265;p30"/>
          <p:cNvSpPr txBox="1"/>
          <p:nvPr>
            <p:ph idx="6" type="subTitle"/>
          </p:nvPr>
        </p:nvSpPr>
        <p:spPr>
          <a:xfrm>
            <a:off x="2134763" y="2959050"/>
            <a:ext cx="20697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66" name="Google Shape;266;p30"/>
          <p:cNvSpPr txBox="1"/>
          <p:nvPr>
            <p:ph idx="7" type="subTitle"/>
          </p:nvPr>
        </p:nvSpPr>
        <p:spPr>
          <a:xfrm>
            <a:off x="4939539" y="1569125"/>
            <a:ext cx="20697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67" name="Google Shape;267;p30"/>
          <p:cNvSpPr txBox="1"/>
          <p:nvPr>
            <p:ph idx="8" type="subTitle"/>
          </p:nvPr>
        </p:nvSpPr>
        <p:spPr>
          <a:xfrm>
            <a:off x="4939539" y="2959050"/>
            <a:ext cx="20697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268" name="Google Shape;268;p30"/>
          <p:cNvPicPr preferRelativeResize="0"/>
          <p:nvPr/>
        </p:nvPicPr>
        <p:blipFill>
          <a:blip r:embed="rId3">
            <a:alphaModFix/>
          </a:blip>
          <a:stretch>
            <a:fillRect/>
          </a:stretch>
        </p:blipFill>
        <p:spPr>
          <a:xfrm rot="-1182287">
            <a:off x="8796291" y="955313"/>
            <a:ext cx="3025400" cy="3065497"/>
          </a:xfrm>
          <a:prstGeom prst="rect">
            <a:avLst/>
          </a:prstGeom>
          <a:noFill/>
          <a:ln>
            <a:noFill/>
          </a:ln>
          <a:effectLst>
            <a:outerShdw blurRad="57150" rotWithShape="0" algn="bl" dir="5400000" dist="19050">
              <a:schemeClr val="accent1">
                <a:alpha val="50000"/>
              </a:schemeClr>
            </a:outerShdw>
          </a:effectLst>
        </p:spPr>
      </p:pic>
      <p:pic>
        <p:nvPicPr>
          <p:cNvPr id="269" name="Google Shape;269;p30"/>
          <p:cNvPicPr preferRelativeResize="0"/>
          <p:nvPr/>
        </p:nvPicPr>
        <p:blipFill>
          <a:blip r:embed="rId4">
            <a:alphaModFix/>
          </a:blip>
          <a:stretch>
            <a:fillRect/>
          </a:stretch>
        </p:blipFill>
        <p:spPr>
          <a:xfrm rot="3837995">
            <a:off x="-2694958" y="3852658"/>
            <a:ext cx="3302529" cy="3882266"/>
          </a:xfrm>
          <a:prstGeom prst="rect">
            <a:avLst/>
          </a:prstGeom>
          <a:noFill/>
          <a:ln>
            <a:noFill/>
          </a:ln>
          <a:effectLst>
            <a:outerShdw blurRad="57150" rotWithShape="0" algn="bl" dir="5400000" dist="19050">
              <a:schemeClr val="accent1">
                <a:alpha val="50000"/>
              </a:schemeClr>
            </a:outerShdw>
          </a:effectLst>
        </p:spPr>
      </p:pic>
      <p:pic>
        <p:nvPicPr>
          <p:cNvPr id="270" name="Google Shape;270;p30"/>
          <p:cNvPicPr preferRelativeResize="0"/>
          <p:nvPr/>
        </p:nvPicPr>
        <p:blipFill>
          <a:blip r:embed="rId5">
            <a:alphaModFix/>
          </a:blip>
          <a:stretch>
            <a:fillRect/>
          </a:stretch>
        </p:blipFill>
        <p:spPr>
          <a:xfrm rot="8901264">
            <a:off x="8208800" y="1824850"/>
            <a:ext cx="1174421" cy="1326397"/>
          </a:xfrm>
          <a:prstGeom prst="rect">
            <a:avLst/>
          </a:prstGeom>
          <a:noFill/>
          <a:ln>
            <a:noFill/>
          </a:ln>
          <a:effectLst>
            <a:outerShdw blurRad="57150" rotWithShape="0" algn="bl" dir="5400000" dist="19050">
              <a:schemeClr val="dk2">
                <a:alpha val="50000"/>
              </a:schemeClr>
            </a:outerShdw>
          </a:effectLst>
        </p:spPr>
      </p:pic>
      <p:pic>
        <p:nvPicPr>
          <p:cNvPr id="271" name="Google Shape;271;p30"/>
          <p:cNvPicPr preferRelativeResize="0"/>
          <p:nvPr/>
        </p:nvPicPr>
        <p:blipFill>
          <a:blip r:embed="rId5">
            <a:alphaModFix/>
          </a:blip>
          <a:stretch>
            <a:fillRect/>
          </a:stretch>
        </p:blipFill>
        <p:spPr>
          <a:xfrm rot="-1077627">
            <a:off x="-119325" y="3606888"/>
            <a:ext cx="1174421" cy="1326397"/>
          </a:xfrm>
          <a:prstGeom prst="rect">
            <a:avLst/>
          </a:prstGeom>
          <a:noFill/>
          <a:ln>
            <a:noFill/>
          </a:ln>
          <a:effectLst>
            <a:outerShdw blurRad="57150" rotWithShape="0" algn="bl" dir="5400000" dist="19050">
              <a:schemeClr val="dk2">
                <a:alpha val="50000"/>
              </a:schemeClr>
            </a:outerShdw>
          </a:effectLst>
        </p:spPr>
      </p:pic>
      <p:pic>
        <p:nvPicPr>
          <p:cNvPr id="272" name="Google Shape;272;p30"/>
          <p:cNvPicPr preferRelativeResize="0"/>
          <p:nvPr/>
        </p:nvPicPr>
        <p:blipFill>
          <a:blip r:embed="rId3">
            <a:alphaModFix/>
          </a:blip>
          <a:stretch>
            <a:fillRect/>
          </a:stretch>
        </p:blipFill>
        <p:spPr>
          <a:xfrm rot="2069943">
            <a:off x="3152301" y="4722070"/>
            <a:ext cx="3690223" cy="3739135"/>
          </a:xfrm>
          <a:prstGeom prst="rect">
            <a:avLst/>
          </a:prstGeom>
          <a:noFill/>
          <a:ln>
            <a:noFill/>
          </a:ln>
          <a:effectLst>
            <a:outerShdw blurRad="57150" rotWithShape="0" algn="bl" dir="5400000" dist="19050">
              <a:schemeClr val="accent1">
                <a:alpha val="50000"/>
              </a:schemeClr>
            </a:outerShdw>
          </a:effectLst>
        </p:spPr>
      </p:pic>
      <p:pic>
        <p:nvPicPr>
          <p:cNvPr id="273" name="Google Shape;273;p30"/>
          <p:cNvPicPr preferRelativeResize="0"/>
          <p:nvPr/>
        </p:nvPicPr>
        <p:blipFill>
          <a:blip r:embed="rId3">
            <a:alphaModFix/>
          </a:blip>
          <a:stretch>
            <a:fillRect/>
          </a:stretch>
        </p:blipFill>
        <p:spPr>
          <a:xfrm rot="-1800008">
            <a:off x="-1772728" y="-2335818"/>
            <a:ext cx="3095280" cy="313633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 name="Google Shape;32;p4"/>
          <p:cNvSpPr txBox="1"/>
          <p:nvPr>
            <p:ph idx="1" type="body"/>
          </p:nvPr>
        </p:nvSpPr>
        <p:spPr>
          <a:xfrm>
            <a:off x="720000" y="1152475"/>
            <a:ext cx="7704000" cy="4089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33" name="Google Shape;33;p4"/>
          <p:cNvPicPr preferRelativeResize="0"/>
          <p:nvPr/>
        </p:nvPicPr>
        <p:blipFill>
          <a:blip r:embed="rId3">
            <a:alphaModFix/>
          </a:blip>
          <a:stretch>
            <a:fillRect/>
          </a:stretch>
        </p:blipFill>
        <p:spPr>
          <a:xfrm rot="2069941">
            <a:off x="-2406345" y="15872"/>
            <a:ext cx="2524940" cy="2558406"/>
          </a:xfrm>
          <a:prstGeom prst="rect">
            <a:avLst/>
          </a:prstGeom>
          <a:noFill/>
          <a:ln>
            <a:noFill/>
          </a:ln>
          <a:effectLst>
            <a:outerShdw blurRad="57150" rotWithShape="0" algn="bl" dir="5400000" dist="19050">
              <a:schemeClr val="accent1">
                <a:alpha val="50000"/>
              </a:schemeClr>
            </a:outerShdw>
          </a:effectLst>
        </p:spPr>
      </p:pic>
      <p:pic>
        <p:nvPicPr>
          <p:cNvPr id="34" name="Google Shape;34;p4"/>
          <p:cNvPicPr preferRelativeResize="0"/>
          <p:nvPr/>
        </p:nvPicPr>
        <p:blipFill>
          <a:blip r:embed="rId4">
            <a:alphaModFix/>
          </a:blip>
          <a:stretch>
            <a:fillRect/>
          </a:stretch>
        </p:blipFill>
        <p:spPr>
          <a:xfrm rot="-795978">
            <a:off x="6599867" y="4711933"/>
            <a:ext cx="3302530" cy="3882265"/>
          </a:xfrm>
          <a:prstGeom prst="rect">
            <a:avLst/>
          </a:prstGeom>
          <a:noFill/>
          <a:ln>
            <a:noFill/>
          </a:ln>
          <a:effectLst>
            <a:outerShdw blurRad="57150" rotWithShape="0" algn="bl" dir="5400000" dist="19050">
              <a:schemeClr val="accent1">
                <a:alpha val="50000"/>
              </a:schemeClr>
            </a:outerShdw>
          </a:effectLst>
        </p:spPr>
      </p:pic>
      <p:pic>
        <p:nvPicPr>
          <p:cNvPr id="35" name="Google Shape;35;p4"/>
          <p:cNvPicPr preferRelativeResize="0"/>
          <p:nvPr/>
        </p:nvPicPr>
        <p:blipFill>
          <a:blip r:embed="rId5">
            <a:alphaModFix/>
          </a:blip>
          <a:stretch>
            <a:fillRect/>
          </a:stretch>
        </p:blipFill>
        <p:spPr>
          <a:xfrm rot="8099999">
            <a:off x="-175898" y="518668"/>
            <a:ext cx="980150" cy="1106986"/>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1_2">
    <p:spTree>
      <p:nvGrpSpPr>
        <p:cNvPr id="274" name="Shape 274"/>
        <p:cNvGrpSpPr/>
        <p:nvPr/>
      </p:nvGrpSpPr>
      <p:grpSpPr>
        <a:xfrm>
          <a:off x="0" y="0"/>
          <a:ext cx="0" cy="0"/>
          <a:chOff x="0" y="0"/>
          <a:chExt cx="0" cy="0"/>
        </a:xfrm>
      </p:grpSpPr>
      <p:pic>
        <p:nvPicPr>
          <p:cNvPr id="275" name="Google Shape;275;p31"/>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pic>
        <p:nvPicPr>
          <p:cNvPr id="276" name="Google Shape;276;p31"/>
          <p:cNvPicPr preferRelativeResize="0"/>
          <p:nvPr/>
        </p:nvPicPr>
        <p:blipFill>
          <a:blip r:embed="rId3">
            <a:alphaModFix/>
          </a:blip>
          <a:stretch>
            <a:fillRect/>
          </a:stretch>
        </p:blipFill>
        <p:spPr>
          <a:xfrm rot="2069943">
            <a:off x="6775826" y="4210645"/>
            <a:ext cx="3690223" cy="3739135"/>
          </a:xfrm>
          <a:prstGeom prst="rect">
            <a:avLst/>
          </a:prstGeom>
          <a:noFill/>
          <a:ln>
            <a:noFill/>
          </a:ln>
          <a:effectLst>
            <a:outerShdw blurRad="57150" rotWithShape="0" algn="bl" dir="5400000" dist="19050">
              <a:schemeClr val="accent1">
                <a:alpha val="50000"/>
              </a:schemeClr>
            </a:outerShdw>
          </a:effectLst>
        </p:spPr>
      </p:pic>
      <p:sp>
        <p:nvSpPr>
          <p:cNvPr id="277" name="Google Shape;27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8" name="Google Shape;278;p31"/>
          <p:cNvSpPr txBox="1"/>
          <p:nvPr>
            <p:ph idx="1" type="subTitle"/>
          </p:nvPr>
        </p:nvSpPr>
        <p:spPr>
          <a:xfrm>
            <a:off x="1178158" y="2159947"/>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9" name="Google Shape;279;p31"/>
          <p:cNvSpPr txBox="1"/>
          <p:nvPr>
            <p:ph idx="2" type="subTitle"/>
          </p:nvPr>
        </p:nvSpPr>
        <p:spPr>
          <a:xfrm>
            <a:off x="3542700" y="2159947"/>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0" name="Google Shape;280;p31"/>
          <p:cNvSpPr txBox="1"/>
          <p:nvPr>
            <p:ph idx="3" type="subTitle"/>
          </p:nvPr>
        </p:nvSpPr>
        <p:spPr>
          <a:xfrm>
            <a:off x="5907242" y="2159947"/>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31"/>
          <p:cNvSpPr txBox="1"/>
          <p:nvPr>
            <p:ph idx="4" type="subTitle"/>
          </p:nvPr>
        </p:nvSpPr>
        <p:spPr>
          <a:xfrm>
            <a:off x="2362583" y="3454850"/>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31"/>
          <p:cNvSpPr txBox="1"/>
          <p:nvPr>
            <p:ph idx="5" type="subTitle"/>
          </p:nvPr>
        </p:nvSpPr>
        <p:spPr>
          <a:xfrm>
            <a:off x="4727125" y="3454850"/>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31"/>
          <p:cNvSpPr txBox="1"/>
          <p:nvPr>
            <p:ph idx="6" type="subTitle"/>
          </p:nvPr>
        </p:nvSpPr>
        <p:spPr>
          <a:xfrm>
            <a:off x="1173841" y="1751350"/>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84" name="Google Shape;284;p31"/>
          <p:cNvSpPr txBox="1"/>
          <p:nvPr>
            <p:ph idx="7" type="subTitle"/>
          </p:nvPr>
        </p:nvSpPr>
        <p:spPr>
          <a:xfrm>
            <a:off x="3542700" y="1751350"/>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85" name="Google Shape;285;p31"/>
          <p:cNvSpPr txBox="1"/>
          <p:nvPr>
            <p:ph idx="8" type="subTitle"/>
          </p:nvPr>
        </p:nvSpPr>
        <p:spPr>
          <a:xfrm>
            <a:off x="5911559" y="1751350"/>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86" name="Google Shape;286;p31"/>
          <p:cNvSpPr txBox="1"/>
          <p:nvPr>
            <p:ph idx="9" type="subTitle"/>
          </p:nvPr>
        </p:nvSpPr>
        <p:spPr>
          <a:xfrm>
            <a:off x="2358266" y="3046251"/>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287" name="Google Shape;287;p31"/>
          <p:cNvSpPr txBox="1"/>
          <p:nvPr>
            <p:ph idx="13" type="subTitle"/>
          </p:nvPr>
        </p:nvSpPr>
        <p:spPr>
          <a:xfrm>
            <a:off x="4727125" y="3046251"/>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288" name="Google Shape;288;p31"/>
          <p:cNvPicPr preferRelativeResize="0"/>
          <p:nvPr/>
        </p:nvPicPr>
        <p:blipFill>
          <a:blip r:embed="rId3">
            <a:alphaModFix/>
          </a:blip>
          <a:stretch>
            <a:fillRect/>
          </a:stretch>
        </p:blipFill>
        <p:spPr>
          <a:xfrm flipH="1" rot="-4342950">
            <a:off x="8236996" y="4363424"/>
            <a:ext cx="2524940" cy="2558406"/>
          </a:xfrm>
          <a:prstGeom prst="rect">
            <a:avLst/>
          </a:prstGeom>
          <a:noFill/>
          <a:ln>
            <a:noFill/>
          </a:ln>
          <a:effectLst>
            <a:outerShdw blurRad="57150" rotWithShape="0" algn="bl" dir="5400000" dist="19050">
              <a:schemeClr val="accent1">
                <a:alpha val="50000"/>
              </a:schemeClr>
            </a:outerShdw>
          </a:effectLst>
        </p:spPr>
      </p:pic>
      <p:pic>
        <p:nvPicPr>
          <p:cNvPr id="289" name="Google Shape;289;p31"/>
          <p:cNvPicPr preferRelativeResize="0"/>
          <p:nvPr/>
        </p:nvPicPr>
        <p:blipFill>
          <a:blip r:embed="rId4">
            <a:alphaModFix/>
          </a:blip>
          <a:stretch>
            <a:fillRect/>
          </a:stretch>
        </p:blipFill>
        <p:spPr>
          <a:xfrm flipH="1" rot="-5279902">
            <a:off x="-2605745" y="2176059"/>
            <a:ext cx="3302530" cy="3882266"/>
          </a:xfrm>
          <a:prstGeom prst="rect">
            <a:avLst/>
          </a:prstGeom>
          <a:noFill/>
          <a:ln>
            <a:noFill/>
          </a:ln>
          <a:effectLst>
            <a:outerShdw blurRad="57150" rotWithShape="0" algn="bl" dir="5400000" dist="19050">
              <a:schemeClr val="accent1">
                <a:alpha val="50000"/>
              </a:schemeClr>
            </a:outerShdw>
          </a:effectLst>
        </p:spPr>
      </p:pic>
      <p:pic>
        <p:nvPicPr>
          <p:cNvPr id="290" name="Google Shape;290;p31"/>
          <p:cNvPicPr preferRelativeResize="0"/>
          <p:nvPr/>
        </p:nvPicPr>
        <p:blipFill>
          <a:blip r:embed="rId5">
            <a:alphaModFix/>
          </a:blip>
          <a:stretch>
            <a:fillRect/>
          </a:stretch>
        </p:blipFill>
        <p:spPr>
          <a:xfrm flipH="1" rot="-5030211">
            <a:off x="8207049" y="3712782"/>
            <a:ext cx="980150" cy="1106986"/>
          </a:xfrm>
          <a:prstGeom prst="rect">
            <a:avLst/>
          </a:prstGeom>
          <a:noFill/>
          <a:ln>
            <a:noFill/>
          </a:ln>
          <a:effectLst>
            <a:outerShdw blurRad="57150" rotWithShape="0" algn="bl" dir="5400000" dist="19050">
              <a:schemeClr val="dk2">
                <a:alpha val="50000"/>
              </a:schemeClr>
            </a:outerShdw>
          </a:effectLst>
        </p:spPr>
      </p:pic>
      <p:pic>
        <p:nvPicPr>
          <p:cNvPr id="291" name="Google Shape;291;p31"/>
          <p:cNvPicPr preferRelativeResize="0"/>
          <p:nvPr/>
        </p:nvPicPr>
        <p:blipFill>
          <a:blip r:embed="rId5">
            <a:alphaModFix/>
          </a:blip>
          <a:stretch>
            <a:fillRect/>
          </a:stretch>
        </p:blipFill>
        <p:spPr>
          <a:xfrm flipH="1" rot="3499017">
            <a:off x="-175326" y="2790982"/>
            <a:ext cx="980149" cy="1106985"/>
          </a:xfrm>
          <a:prstGeom prst="rect">
            <a:avLst/>
          </a:prstGeom>
          <a:noFill/>
          <a:ln>
            <a:noFill/>
          </a:ln>
          <a:effectLst>
            <a:outerShdw blurRad="57150" rotWithShape="0" algn="bl" dir="5400000" dist="19050">
              <a:schemeClr val="dk2">
                <a:alpha val="50000"/>
              </a:schemeClr>
            </a:outerShdw>
          </a:effectLst>
        </p:spPr>
      </p:pic>
      <p:pic>
        <p:nvPicPr>
          <p:cNvPr id="292" name="Google Shape;292;p31"/>
          <p:cNvPicPr preferRelativeResize="0"/>
          <p:nvPr/>
        </p:nvPicPr>
        <p:blipFill>
          <a:blip r:embed="rId3">
            <a:alphaModFix/>
          </a:blip>
          <a:stretch>
            <a:fillRect/>
          </a:stretch>
        </p:blipFill>
        <p:spPr>
          <a:xfrm rot="-1800008">
            <a:off x="-620428" y="-3100693"/>
            <a:ext cx="3095280" cy="313633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93" name="Shape 293"/>
        <p:cNvGrpSpPr/>
        <p:nvPr/>
      </p:nvGrpSpPr>
      <p:grpSpPr>
        <a:xfrm>
          <a:off x="0" y="0"/>
          <a:ext cx="0" cy="0"/>
          <a:chOff x="0" y="0"/>
          <a:chExt cx="0" cy="0"/>
        </a:xfrm>
      </p:grpSpPr>
      <p:pic>
        <p:nvPicPr>
          <p:cNvPr id="294" name="Google Shape;294;p32"/>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295" name="Google Shape;29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6" name="Google Shape;296;p32"/>
          <p:cNvSpPr txBox="1"/>
          <p:nvPr>
            <p:ph idx="1" type="subTitle"/>
          </p:nvPr>
        </p:nvSpPr>
        <p:spPr>
          <a:xfrm>
            <a:off x="1178155" y="2115022"/>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7" name="Google Shape;297;p32"/>
          <p:cNvSpPr txBox="1"/>
          <p:nvPr>
            <p:ph idx="2" type="subTitle"/>
          </p:nvPr>
        </p:nvSpPr>
        <p:spPr>
          <a:xfrm>
            <a:off x="3542697" y="2115022"/>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 name="Google Shape;298;p32"/>
          <p:cNvSpPr txBox="1"/>
          <p:nvPr>
            <p:ph idx="3" type="subTitle"/>
          </p:nvPr>
        </p:nvSpPr>
        <p:spPr>
          <a:xfrm>
            <a:off x="5907238" y="2115022"/>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 name="Google Shape;299;p32"/>
          <p:cNvSpPr txBox="1"/>
          <p:nvPr>
            <p:ph idx="4" type="subTitle"/>
          </p:nvPr>
        </p:nvSpPr>
        <p:spPr>
          <a:xfrm>
            <a:off x="1178155" y="3409925"/>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0" name="Google Shape;300;p32"/>
          <p:cNvSpPr txBox="1"/>
          <p:nvPr>
            <p:ph idx="5" type="subTitle"/>
          </p:nvPr>
        </p:nvSpPr>
        <p:spPr>
          <a:xfrm>
            <a:off x="3542697" y="3409925"/>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1" name="Google Shape;301;p32"/>
          <p:cNvSpPr txBox="1"/>
          <p:nvPr>
            <p:ph idx="6" type="subTitle"/>
          </p:nvPr>
        </p:nvSpPr>
        <p:spPr>
          <a:xfrm>
            <a:off x="5907238" y="3409925"/>
            <a:ext cx="2058600" cy="642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32"/>
          <p:cNvSpPr txBox="1"/>
          <p:nvPr>
            <p:ph idx="7" type="subTitle"/>
          </p:nvPr>
        </p:nvSpPr>
        <p:spPr>
          <a:xfrm>
            <a:off x="1173838" y="1630225"/>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03" name="Google Shape;303;p32"/>
          <p:cNvSpPr txBox="1"/>
          <p:nvPr>
            <p:ph idx="8" type="subTitle"/>
          </p:nvPr>
        </p:nvSpPr>
        <p:spPr>
          <a:xfrm>
            <a:off x="3542697" y="1630225"/>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04" name="Google Shape;304;p32"/>
          <p:cNvSpPr txBox="1"/>
          <p:nvPr>
            <p:ph idx="9" type="subTitle"/>
          </p:nvPr>
        </p:nvSpPr>
        <p:spPr>
          <a:xfrm>
            <a:off x="5911556" y="1630225"/>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05" name="Google Shape;305;p32"/>
          <p:cNvSpPr txBox="1"/>
          <p:nvPr>
            <p:ph idx="13" type="subTitle"/>
          </p:nvPr>
        </p:nvSpPr>
        <p:spPr>
          <a:xfrm>
            <a:off x="1173838" y="2925126"/>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06" name="Google Shape;306;p32"/>
          <p:cNvSpPr txBox="1"/>
          <p:nvPr>
            <p:ph idx="14" type="subTitle"/>
          </p:nvPr>
        </p:nvSpPr>
        <p:spPr>
          <a:xfrm>
            <a:off x="3542697" y="2925126"/>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07" name="Google Shape;307;p32"/>
          <p:cNvSpPr txBox="1"/>
          <p:nvPr>
            <p:ph idx="15" type="subTitle"/>
          </p:nvPr>
        </p:nvSpPr>
        <p:spPr>
          <a:xfrm>
            <a:off x="5911556" y="2925126"/>
            <a:ext cx="20586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308" name="Google Shape;308;p32"/>
          <p:cNvPicPr preferRelativeResize="0"/>
          <p:nvPr/>
        </p:nvPicPr>
        <p:blipFill>
          <a:blip r:embed="rId3">
            <a:alphaModFix/>
          </a:blip>
          <a:stretch>
            <a:fillRect/>
          </a:stretch>
        </p:blipFill>
        <p:spPr>
          <a:xfrm flipH="1" rot="-4342950">
            <a:off x="8776996" y="-904226"/>
            <a:ext cx="2524940" cy="2558406"/>
          </a:xfrm>
          <a:prstGeom prst="rect">
            <a:avLst/>
          </a:prstGeom>
          <a:noFill/>
          <a:ln>
            <a:noFill/>
          </a:ln>
          <a:effectLst>
            <a:outerShdw blurRad="57150" rotWithShape="0" algn="bl" dir="5400000" dist="19050">
              <a:schemeClr val="accent1">
                <a:alpha val="50000"/>
              </a:schemeClr>
            </a:outerShdw>
          </a:effectLst>
        </p:spPr>
      </p:pic>
      <p:pic>
        <p:nvPicPr>
          <p:cNvPr id="309" name="Google Shape;309;p32"/>
          <p:cNvPicPr preferRelativeResize="0"/>
          <p:nvPr/>
        </p:nvPicPr>
        <p:blipFill>
          <a:blip r:embed="rId4">
            <a:alphaModFix/>
          </a:blip>
          <a:stretch>
            <a:fillRect/>
          </a:stretch>
        </p:blipFill>
        <p:spPr>
          <a:xfrm flipH="1" rot="1277835">
            <a:off x="-882020" y="4422733"/>
            <a:ext cx="3302530" cy="3882265"/>
          </a:xfrm>
          <a:prstGeom prst="rect">
            <a:avLst/>
          </a:prstGeom>
          <a:noFill/>
          <a:ln>
            <a:noFill/>
          </a:ln>
          <a:effectLst>
            <a:outerShdw blurRad="57150" rotWithShape="0" algn="bl" dir="5400000" dist="19050">
              <a:schemeClr val="accent1">
                <a:alpha val="50000"/>
              </a:schemeClr>
            </a:outerShdw>
          </a:effectLst>
        </p:spPr>
      </p:pic>
      <p:pic>
        <p:nvPicPr>
          <p:cNvPr id="310" name="Google Shape;310;p32"/>
          <p:cNvPicPr preferRelativeResize="0"/>
          <p:nvPr/>
        </p:nvPicPr>
        <p:blipFill>
          <a:blip r:embed="rId5">
            <a:alphaModFix/>
          </a:blip>
          <a:stretch>
            <a:fillRect/>
          </a:stretch>
        </p:blipFill>
        <p:spPr>
          <a:xfrm flipH="1" rot="-10373009">
            <a:off x="8366599" y="459282"/>
            <a:ext cx="980150" cy="1106986"/>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11" name="Shape 311"/>
        <p:cNvGrpSpPr/>
        <p:nvPr/>
      </p:nvGrpSpPr>
      <p:grpSpPr>
        <a:xfrm>
          <a:off x="0" y="0"/>
          <a:ext cx="0" cy="0"/>
          <a:chOff x="0" y="0"/>
          <a:chExt cx="0" cy="0"/>
        </a:xfrm>
      </p:grpSpPr>
      <p:pic>
        <p:nvPicPr>
          <p:cNvPr id="312" name="Google Shape;312;p33"/>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313" name="Google Shape;313;p33"/>
          <p:cNvSpPr txBox="1"/>
          <p:nvPr>
            <p:ph hasCustomPrompt="1" type="title"/>
          </p:nvPr>
        </p:nvSpPr>
        <p:spPr>
          <a:xfrm>
            <a:off x="1984500" y="539988"/>
            <a:ext cx="5175000" cy="8283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14" name="Google Shape;314;p33"/>
          <p:cNvSpPr txBox="1"/>
          <p:nvPr>
            <p:ph idx="1" type="subTitle"/>
          </p:nvPr>
        </p:nvSpPr>
        <p:spPr>
          <a:xfrm>
            <a:off x="1984500" y="1398415"/>
            <a:ext cx="5175000" cy="44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33"/>
          <p:cNvSpPr txBox="1"/>
          <p:nvPr>
            <p:ph hasCustomPrompt="1" idx="2" type="title"/>
          </p:nvPr>
        </p:nvSpPr>
        <p:spPr>
          <a:xfrm>
            <a:off x="1984500" y="1996129"/>
            <a:ext cx="5175000" cy="8283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16" name="Google Shape;316;p33"/>
          <p:cNvSpPr txBox="1"/>
          <p:nvPr>
            <p:ph idx="3" type="subTitle"/>
          </p:nvPr>
        </p:nvSpPr>
        <p:spPr>
          <a:xfrm>
            <a:off x="1984500" y="2854557"/>
            <a:ext cx="5175000" cy="44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33"/>
          <p:cNvSpPr txBox="1"/>
          <p:nvPr>
            <p:ph hasCustomPrompt="1" idx="4" type="title"/>
          </p:nvPr>
        </p:nvSpPr>
        <p:spPr>
          <a:xfrm>
            <a:off x="1984500" y="3452284"/>
            <a:ext cx="5175000" cy="8283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18" name="Google Shape;318;p33"/>
          <p:cNvSpPr txBox="1"/>
          <p:nvPr>
            <p:ph idx="5" type="subTitle"/>
          </p:nvPr>
        </p:nvSpPr>
        <p:spPr>
          <a:xfrm>
            <a:off x="1984500" y="4310711"/>
            <a:ext cx="5175000" cy="44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319" name="Google Shape;319;p33"/>
          <p:cNvPicPr preferRelativeResize="0"/>
          <p:nvPr/>
        </p:nvPicPr>
        <p:blipFill>
          <a:blip r:embed="rId3">
            <a:alphaModFix/>
          </a:blip>
          <a:stretch>
            <a:fillRect/>
          </a:stretch>
        </p:blipFill>
        <p:spPr>
          <a:xfrm rot="941932">
            <a:off x="-2419484" y="804088"/>
            <a:ext cx="3044801" cy="3535326"/>
          </a:xfrm>
          <a:prstGeom prst="rect">
            <a:avLst/>
          </a:prstGeom>
          <a:noFill/>
          <a:ln>
            <a:noFill/>
          </a:ln>
          <a:effectLst>
            <a:outerShdw blurRad="57150" rotWithShape="0" algn="bl" dir="5400000" dist="19050">
              <a:schemeClr val="accent1">
                <a:alpha val="50000"/>
              </a:schemeClr>
            </a:outerShdw>
          </a:effectLst>
        </p:spPr>
      </p:pic>
      <p:pic>
        <p:nvPicPr>
          <p:cNvPr id="320" name="Google Shape;320;p33"/>
          <p:cNvPicPr preferRelativeResize="0"/>
          <p:nvPr/>
        </p:nvPicPr>
        <p:blipFill>
          <a:blip r:embed="rId4">
            <a:alphaModFix/>
          </a:blip>
          <a:stretch>
            <a:fillRect/>
          </a:stretch>
        </p:blipFill>
        <p:spPr>
          <a:xfrm rot="-986179">
            <a:off x="8788841" y="1039000"/>
            <a:ext cx="3025401" cy="3065497"/>
          </a:xfrm>
          <a:prstGeom prst="rect">
            <a:avLst/>
          </a:prstGeom>
          <a:noFill/>
          <a:ln>
            <a:noFill/>
          </a:ln>
          <a:effectLst>
            <a:outerShdw blurRad="57150" rotWithShape="0" algn="bl" dir="5400000" dist="19050">
              <a:schemeClr val="accent1">
                <a:alpha val="50000"/>
              </a:schemeClr>
            </a:outerShdw>
          </a:effectLst>
        </p:spPr>
      </p:pic>
      <p:pic>
        <p:nvPicPr>
          <p:cNvPr id="321" name="Google Shape;321;p33"/>
          <p:cNvPicPr preferRelativeResize="0"/>
          <p:nvPr/>
        </p:nvPicPr>
        <p:blipFill>
          <a:blip r:embed="rId5">
            <a:alphaModFix/>
          </a:blip>
          <a:stretch>
            <a:fillRect/>
          </a:stretch>
        </p:blipFill>
        <p:spPr>
          <a:xfrm rot="3837995">
            <a:off x="-2835658" y="999508"/>
            <a:ext cx="3302529" cy="3882266"/>
          </a:xfrm>
          <a:prstGeom prst="rect">
            <a:avLst/>
          </a:prstGeom>
          <a:noFill/>
          <a:ln>
            <a:noFill/>
          </a:ln>
          <a:effectLst>
            <a:outerShdw blurRad="57150" rotWithShape="0" algn="bl" dir="5400000" dist="19050">
              <a:schemeClr val="accent1">
                <a:alpha val="50000"/>
              </a:schemeClr>
            </a:outerShdw>
          </a:effectLst>
        </p:spPr>
      </p:pic>
      <p:pic>
        <p:nvPicPr>
          <p:cNvPr id="322" name="Google Shape;322;p33"/>
          <p:cNvPicPr preferRelativeResize="0"/>
          <p:nvPr/>
        </p:nvPicPr>
        <p:blipFill>
          <a:blip r:embed="rId6">
            <a:alphaModFix/>
          </a:blip>
          <a:stretch>
            <a:fillRect/>
          </a:stretch>
        </p:blipFill>
        <p:spPr>
          <a:xfrm rot="-1077627">
            <a:off x="-2075" y="2763088"/>
            <a:ext cx="1174421" cy="1326397"/>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2_1_1">
    <p:spTree>
      <p:nvGrpSpPr>
        <p:cNvPr id="323" name="Shape 323"/>
        <p:cNvGrpSpPr/>
        <p:nvPr/>
      </p:nvGrpSpPr>
      <p:grpSpPr>
        <a:xfrm>
          <a:off x="0" y="0"/>
          <a:ext cx="0" cy="0"/>
          <a:chOff x="0" y="0"/>
          <a:chExt cx="0" cy="0"/>
        </a:xfrm>
      </p:grpSpPr>
      <p:pic>
        <p:nvPicPr>
          <p:cNvPr id="324" name="Google Shape;324;p34"/>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325" name="Google Shape;32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6" name="Google Shape;326;p34"/>
          <p:cNvSpPr txBox="1"/>
          <p:nvPr>
            <p:ph idx="1" type="subTitle"/>
          </p:nvPr>
        </p:nvSpPr>
        <p:spPr>
          <a:xfrm>
            <a:off x="720000" y="1464200"/>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27" name="Google Shape;327;p34"/>
          <p:cNvSpPr txBox="1"/>
          <p:nvPr>
            <p:ph idx="2" type="subTitle"/>
          </p:nvPr>
        </p:nvSpPr>
        <p:spPr>
          <a:xfrm>
            <a:off x="720000" y="1948999"/>
            <a:ext cx="2336400" cy="79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 name="Google Shape;328;p34"/>
          <p:cNvSpPr txBox="1"/>
          <p:nvPr>
            <p:ph idx="3" type="subTitle"/>
          </p:nvPr>
        </p:nvSpPr>
        <p:spPr>
          <a:xfrm>
            <a:off x="3403800" y="1948999"/>
            <a:ext cx="2336400" cy="79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 name="Google Shape;329;p34"/>
          <p:cNvSpPr txBox="1"/>
          <p:nvPr>
            <p:ph idx="4" type="subTitle"/>
          </p:nvPr>
        </p:nvSpPr>
        <p:spPr>
          <a:xfrm>
            <a:off x="6087600" y="1948999"/>
            <a:ext cx="2336400" cy="79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 name="Google Shape;330;p34"/>
          <p:cNvSpPr txBox="1"/>
          <p:nvPr>
            <p:ph idx="5" type="subTitle"/>
          </p:nvPr>
        </p:nvSpPr>
        <p:spPr>
          <a:xfrm>
            <a:off x="3403800" y="1464200"/>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sp>
        <p:nvSpPr>
          <p:cNvPr id="331" name="Google Shape;331;p34"/>
          <p:cNvSpPr txBox="1"/>
          <p:nvPr>
            <p:ph idx="6" type="subTitle"/>
          </p:nvPr>
        </p:nvSpPr>
        <p:spPr>
          <a:xfrm>
            <a:off x="6087600" y="1464200"/>
            <a:ext cx="2336400" cy="4848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1pPr>
            <a:lvl2pPr lvl="1"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2pPr>
            <a:lvl3pPr lvl="2"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3pPr>
            <a:lvl4pPr lvl="3"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4pPr>
            <a:lvl5pPr lvl="4"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5pPr>
            <a:lvl6pPr lvl="5"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6pPr>
            <a:lvl7pPr lvl="6"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7pPr>
            <a:lvl8pPr lvl="7"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8pPr>
            <a:lvl9pPr lvl="8" rtl="0" algn="ctr">
              <a:lnSpc>
                <a:spcPct val="100000"/>
              </a:lnSpc>
              <a:spcBef>
                <a:spcPts val="0"/>
              </a:spcBef>
              <a:spcAft>
                <a:spcPts val="0"/>
              </a:spcAft>
              <a:buClr>
                <a:schemeClr val="dk1"/>
              </a:buClr>
              <a:buSzPts val="2200"/>
              <a:buFont typeface="DM Serif Text"/>
              <a:buNone/>
              <a:defRPr sz="2200">
                <a:solidFill>
                  <a:schemeClr val="dk1"/>
                </a:solidFill>
                <a:latin typeface="DM Serif Text"/>
                <a:ea typeface="DM Serif Text"/>
                <a:cs typeface="DM Serif Text"/>
                <a:sym typeface="DM Serif Text"/>
              </a:defRPr>
            </a:lvl9pPr>
          </a:lstStyle>
          <a:p/>
        </p:txBody>
      </p:sp>
      <p:pic>
        <p:nvPicPr>
          <p:cNvPr id="332" name="Google Shape;332;p34"/>
          <p:cNvPicPr preferRelativeResize="0"/>
          <p:nvPr/>
        </p:nvPicPr>
        <p:blipFill>
          <a:blip r:embed="rId3">
            <a:alphaModFix/>
          </a:blip>
          <a:stretch>
            <a:fillRect/>
          </a:stretch>
        </p:blipFill>
        <p:spPr>
          <a:xfrm flipH="1" rot="8730059">
            <a:off x="-2407020" y="821272"/>
            <a:ext cx="2524940" cy="2558406"/>
          </a:xfrm>
          <a:prstGeom prst="rect">
            <a:avLst/>
          </a:prstGeom>
          <a:noFill/>
          <a:ln>
            <a:noFill/>
          </a:ln>
          <a:effectLst>
            <a:outerShdw blurRad="57150" rotWithShape="0" algn="bl" dir="5400000" dist="19050">
              <a:schemeClr val="accent1">
                <a:alpha val="50000"/>
              </a:schemeClr>
            </a:outerShdw>
          </a:effectLst>
        </p:spPr>
      </p:pic>
      <p:pic>
        <p:nvPicPr>
          <p:cNvPr id="333" name="Google Shape;333;p34"/>
          <p:cNvPicPr preferRelativeResize="0"/>
          <p:nvPr/>
        </p:nvPicPr>
        <p:blipFill>
          <a:blip r:embed="rId4">
            <a:alphaModFix/>
          </a:blip>
          <a:stretch>
            <a:fillRect/>
          </a:stretch>
        </p:blipFill>
        <p:spPr>
          <a:xfrm flipH="1" rot="-10004025">
            <a:off x="6797172" y="3757401"/>
            <a:ext cx="4100459" cy="4820249"/>
          </a:xfrm>
          <a:prstGeom prst="rect">
            <a:avLst/>
          </a:prstGeom>
          <a:noFill/>
          <a:ln>
            <a:noFill/>
          </a:ln>
          <a:effectLst>
            <a:outerShdw blurRad="57150" rotWithShape="0" algn="bl" dir="5400000" dist="19050">
              <a:schemeClr val="accent1">
                <a:alpha val="50000"/>
              </a:schemeClr>
            </a:outerShdw>
          </a:effectLst>
        </p:spPr>
      </p:pic>
      <p:pic>
        <p:nvPicPr>
          <p:cNvPr id="334" name="Google Shape;334;p34"/>
          <p:cNvPicPr preferRelativeResize="0"/>
          <p:nvPr/>
        </p:nvPicPr>
        <p:blipFill>
          <a:blip r:embed="rId5">
            <a:alphaModFix/>
          </a:blip>
          <a:stretch>
            <a:fillRect/>
          </a:stretch>
        </p:blipFill>
        <p:spPr>
          <a:xfrm flipH="1" rot="2700001">
            <a:off x="-158273" y="1815196"/>
            <a:ext cx="980150" cy="1106986"/>
          </a:xfrm>
          <a:prstGeom prst="rect">
            <a:avLst/>
          </a:prstGeom>
          <a:noFill/>
          <a:ln>
            <a:noFill/>
          </a:ln>
          <a:effectLst>
            <a:outerShdw blurRad="57150" rotWithShape="0" algn="bl" dir="5400000" dist="19050">
              <a:schemeClr val="dk2">
                <a:alpha val="50000"/>
              </a:schemeClr>
            </a:outerShdw>
          </a:effectLst>
        </p:spPr>
      </p:pic>
      <p:sp>
        <p:nvSpPr>
          <p:cNvPr id="335" name="Google Shape;335;p34"/>
          <p:cNvSpPr txBox="1"/>
          <p:nvPr>
            <p:ph hasCustomPrompt="1" idx="7" type="title"/>
          </p:nvPr>
        </p:nvSpPr>
        <p:spPr>
          <a:xfrm>
            <a:off x="1195657" y="2974100"/>
            <a:ext cx="13851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6" name="Google Shape;336;p34"/>
          <p:cNvSpPr txBox="1"/>
          <p:nvPr>
            <p:ph hasCustomPrompt="1" idx="8" type="title"/>
          </p:nvPr>
        </p:nvSpPr>
        <p:spPr>
          <a:xfrm>
            <a:off x="3879457" y="2974100"/>
            <a:ext cx="13851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7" name="Google Shape;337;p34"/>
          <p:cNvSpPr txBox="1"/>
          <p:nvPr>
            <p:ph hasCustomPrompt="1" idx="9" type="title"/>
          </p:nvPr>
        </p:nvSpPr>
        <p:spPr>
          <a:xfrm>
            <a:off x="6563257" y="2974100"/>
            <a:ext cx="1385100" cy="593400"/>
          </a:xfrm>
          <a:prstGeom prst="rect">
            <a:avLst/>
          </a:prstGeom>
          <a:solidFill>
            <a:schemeClr val="lt1"/>
          </a:solidFill>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38" name="Shape 338"/>
        <p:cNvGrpSpPr/>
        <p:nvPr/>
      </p:nvGrpSpPr>
      <p:grpSpPr>
        <a:xfrm>
          <a:off x="0" y="0"/>
          <a:ext cx="0" cy="0"/>
          <a:chOff x="0" y="0"/>
          <a:chExt cx="0" cy="0"/>
        </a:xfrm>
      </p:grpSpPr>
      <p:pic>
        <p:nvPicPr>
          <p:cNvPr id="339" name="Google Shape;339;p35"/>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340" name="Google Shape;340;p35"/>
          <p:cNvSpPr txBox="1"/>
          <p:nvPr>
            <p:ph type="ctrTitle"/>
          </p:nvPr>
        </p:nvSpPr>
        <p:spPr>
          <a:xfrm>
            <a:off x="2429925" y="685788"/>
            <a:ext cx="4284000" cy="111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1" name="Google Shape;341;p35"/>
          <p:cNvSpPr txBox="1"/>
          <p:nvPr>
            <p:ph idx="1" type="subTitle"/>
          </p:nvPr>
        </p:nvSpPr>
        <p:spPr>
          <a:xfrm>
            <a:off x="2425050" y="1764401"/>
            <a:ext cx="4293900" cy="120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pic>
        <p:nvPicPr>
          <p:cNvPr id="342" name="Google Shape;342;p35"/>
          <p:cNvPicPr preferRelativeResize="0"/>
          <p:nvPr/>
        </p:nvPicPr>
        <p:blipFill>
          <a:blip r:embed="rId3">
            <a:alphaModFix/>
          </a:blip>
          <a:stretch>
            <a:fillRect/>
          </a:stretch>
        </p:blipFill>
        <p:spPr>
          <a:xfrm rot="2069941">
            <a:off x="-2406345" y="15872"/>
            <a:ext cx="2524940" cy="2558406"/>
          </a:xfrm>
          <a:prstGeom prst="rect">
            <a:avLst/>
          </a:prstGeom>
          <a:noFill/>
          <a:ln>
            <a:noFill/>
          </a:ln>
          <a:effectLst>
            <a:outerShdw blurRad="57150" rotWithShape="0" algn="bl" dir="5400000" dist="19050">
              <a:schemeClr val="accent1">
                <a:alpha val="50000"/>
              </a:schemeClr>
            </a:outerShdw>
          </a:effectLst>
        </p:spPr>
      </p:pic>
      <p:pic>
        <p:nvPicPr>
          <p:cNvPr id="343" name="Google Shape;343;p35"/>
          <p:cNvPicPr preferRelativeResize="0"/>
          <p:nvPr/>
        </p:nvPicPr>
        <p:blipFill>
          <a:blip r:embed="rId4">
            <a:alphaModFix/>
          </a:blip>
          <a:stretch>
            <a:fillRect/>
          </a:stretch>
        </p:blipFill>
        <p:spPr>
          <a:xfrm rot="-795978">
            <a:off x="6599867" y="4711933"/>
            <a:ext cx="3302530" cy="3882265"/>
          </a:xfrm>
          <a:prstGeom prst="rect">
            <a:avLst/>
          </a:prstGeom>
          <a:noFill/>
          <a:ln>
            <a:noFill/>
          </a:ln>
          <a:effectLst>
            <a:outerShdw blurRad="57150" rotWithShape="0" algn="bl" dir="5400000" dist="19050">
              <a:schemeClr val="accent1">
                <a:alpha val="50000"/>
              </a:schemeClr>
            </a:outerShdw>
          </a:effectLst>
        </p:spPr>
      </p:pic>
      <p:pic>
        <p:nvPicPr>
          <p:cNvPr id="344" name="Google Shape;344;p35"/>
          <p:cNvPicPr preferRelativeResize="0"/>
          <p:nvPr/>
        </p:nvPicPr>
        <p:blipFill>
          <a:blip r:embed="rId5">
            <a:alphaModFix/>
          </a:blip>
          <a:stretch>
            <a:fillRect/>
          </a:stretch>
        </p:blipFill>
        <p:spPr>
          <a:xfrm rot="8099999">
            <a:off x="-175898" y="518668"/>
            <a:ext cx="980150" cy="1106986"/>
          </a:xfrm>
          <a:prstGeom prst="rect">
            <a:avLst/>
          </a:prstGeom>
          <a:noFill/>
          <a:ln>
            <a:noFill/>
          </a:ln>
          <a:effectLst>
            <a:outerShdw blurRad="57150" rotWithShape="0" algn="bl" dir="5400000" dist="19050">
              <a:schemeClr val="dk2">
                <a:alpha val="50000"/>
              </a:schemeClr>
            </a:outerShdw>
          </a:effectLst>
        </p:spPr>
      </p:pic>
      <p:pic>
        <p:nvPicPr>
          <p:cNvPr id="345" name="Google Shape;345;p35"/>
          <p:cNvPicPr preferRelativeResize="0"/>
          <p:nvPr/>
        </p:nvPicPr>
        <p:blipFill>
          <a:blip r:embed="rId3">
            <a:alphaModFix/>
          </a:blip>
          <a:stretch>
            <a:fillRect/>
          </a:stretch>
        </p:blipFill>
        <p:spPr>
          <a:xfrm flipH="1" rot="-2069943">
            <a:off x="-2224614" y="3495745"/>
            <a:ext cx="3690223" cy="3739135"/>
          </a:xfrm>
          <a:prstGeom prst="rect">
            <a:avLst/>
          </a:prstGeom>
          <a:noFill/>
          <a:ln>
            <a:noFill/>
          </a:ln>
          <a:effectLst>
            <a:outerShdw blurRad="57150" rotWithShape="0" algn="bl" dir="5400000" dist="19050">
              <a:schemeClr val="accent1">
                <a:alpha val="50000"/>
              </a:schemeClr>
            </a:outerShdw>
          </a:effectLst>
        </p:spPr>
      </p:pic>
      <p:pic>
        <p:nvPicPr>
          <p:cNvPr id="346" name="Google Shape;346;p35"/>
          <p:cNvPicPr preferRelativeResize="0"/>
          <p:nvPr/>
        </p:nvPicPr>
        <p:blipFill>
          <a:blip r:embed="rId3">
            <a:alphaModFix/>
          </a:blip>
          <a:stretch>
            <a:fillRect/>
          </a:stretch>
        </p:blipFill>
        <p:spPr>
          <a:xfrm flipH="1" rot="1800008">
            <a:off x="7919382" y="-1382568"/>
            <a:ext cx="3095280" cy="3136335"/>
          </a:xfrm>
          <a:prstGeom prst="rect">
            <a:avLst/>
          </a:prstGeom>
          <a:noFill/>
          <a:ln>
            <a:noFill/>
          </a:ln>
        </p:spPr>
      </p:pic>
      <p:sp>
        <p:nvSpPr>
          <p:cNvPr id="347" name="Google Shape;347;p35"/>
          <p:cNvSpPr txBox="1"/>
          <p:nvPr/>
        </p:nvSpPr>
        <p:spPr>
          <a:xfrm>
            <a:off x="2435025" y="3006088"/>
            <a:ext cx="42840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Cairo"/>
                <a:ea typeface="Cairo"/>
                <a:cs typeface="Cairo"/>
                <a:sym typeface="Cairo"/>
              </a:rPr>
              <a:t>CREDITS: This presentation template was created by </a:t>
            </a:r>
            <a:r>
              <a:rPr b="1" lang="en" sz="1000" u="sng">
                <a:solidFill>
                  <a:schemeClr val="dk1"/>
                </a:solidFill>
                <a:latin typeface="Cairo"/>
                <a:ea typeface="Cairo"/>
                <a:cs typeface="Cairo"/>
                <a:sym typeface="Cairo"/>
                <a:hlinkClick r:id="rId6">
                  <a:extLst>
                    <a:ext uri="{A12FA001-AC4F-418D-AE19-62706E023703}">
                      <ahyp:hlinkClr val="tx"/>
                    </a:ext>
                  </a:extLst>
                </a:hlinkClick>
              </a:rPr>
              <a:t>Slidesgo</a:t>
            </a:r>
            <a:r>
              <a:rPr lang="en" sz="1000" u="sng">
                <a:solidFill>
                  <a:schemeClr val="dk1"/>
                </a:solidFill>
                <a:latin typeface="Cairo"/>
                <a:ea typeface="Cairo"/>
                <a:cs typeface="Cairo"/>
                <a:sym typeface="Cairo"/>
              </a:rPr>
              <a:t>, </a:t>
            </a:r>
            <a:r>
              <a:rPr lang="en" sz="1000">
                <a:solidFill>
                  <a:schemeClr val="dk1"/>
                </a:solidFill>
                <a:latin typeface="Cairo"/>
                <a:ea typeface="Cairo"/>
                <a:cs typeface="Cairo"/>
                <a:sym typeface="Cairo"/>
              </a:rPr>
              <a:t>including icons by </a:t>
            </a:r>
            <a:r>
              <a:rPr b="1" lang="en" sz="1000" u="sng">
                <a:solidFill>
                  <a:schemeClr val="dk1"/>
                </a:solidFill>
                <a:latin typeface="Cairo"/>
                <a:ea typeface="Cairo"/>
                <a:cs typeface="Cairo"/>
                <a:sym typeface="Cairo"/>
                <a:hlinkClick r:id="rId7">
                  <a:extLst>
                    <a:ext uri="{A12FA001-AC4F-418D-AE19-62706E023703}">
                      <ahyp:hlinkClr val="tx"/>
                    </a:ext>
                  </a:extLst>
                </a:hlinkClick>
              </a:rPr>
              <a:t>Flaticon</a:t>
            </a:r>
            <a:r>
              <a:rPr b="1" lang="en" sz="1000">
                <a:solidFill>
                  <a:schemeClr val="dk1"/>
                </a:solidFill>
                <a:latin typeface="Cairo"/>
                <a:ea typeface="Cairo"/>
                <a:cs typeface="Cairo"/>
                <a:sym typeface="Cairo"/>
              </a:rPr>
              <a:t> </a:t>
            </a:r>
            <a:r>
              <a:rPr lang="en" sz="1000">
                <a:solidFill>
                  <a:schemeClr val="dk1"/>
                </a:solidFill>
                <a:latin typeface="Cairo"/>
                <a:ea typeface="Cairo"/>
                <a:cs typeface="Cairo"/>
                <a:sym typeface="Cairo"/>
              </a:rPr>
              <a:t>and infographics &amp; images by </a:t>
            </a:r>
            <a:r>
              <a:rPr b="1" lang="en" sz="1000" u="sng">
                <a:solidFill>
                  <a:schemeClr val="dk1"/>
                </a:solidFill>
                <a:latin typeface="Cairo"/>
                <a:ea typeface="Cairo"/>
                <a:cs typeface="Cairo"/>
                <a:sym typeface="Cairo"/>
                <a:hlinkClick r:id="rId8">
                  <a:extLst>
                    <a:ext uri="{A12FA001-AC4F-418D-AE19-62706E023703}">
                      <ahyp:hlinkClr val="tx"/>
                    </a:ext>
                  </a:extLst>
                </a:hlinkClick>
              </a:rPr>
              <a:t>Freepik</a:t>
            </a:r>
            <a:endParaRPr b="1" sz="1000" u="sng">
              <a:solidFill>
                <a:schemeClr val="dk1"/>
              </a:solidFill>
              <a:latin typeface="Cairo"/>
              <a:ea typeface="Cairo"/>
              <a:cs typeface="Cairo"/>
              <a:sym typeface="Cairo"/>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48" name="Shape 348"/>
        <p:cNvGrpSpPr/>
        <p:nvPr/>
      </p:nvGrpSpPr>
      <p:grpSpPr>
        <a:xfrm>
          <a:off x="0" y="0"/>
          <a:ext cx="0" cy="0"/>
          <a:chOff x="0" y="0"/>
          <a:chExt cx="0" cy="0"/>
        </a:xfrm>
      </p:grpSpPr>
      <p:pic>
        <p:nvPicPr>
          <p:cNvPr id="349" name="Google Shape;349;p36"/>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pic>
        <p:nvPicPr>
          <p:cNvPr id="350" name="Google Shape;350;p36"/>
          <p:cNvPicPr preferRelativeResize="0"/>
          <p:nvPr/>
        </p:nvPicPr>
        <p:blipFill>
          <a:blip r:embed="rId3">
            <a:alphaModFix/>
          </a:blip>
          <a:stretch>
            <a:fillRect/>
          </a:stretch>
        </p:blipFill>
        <p:spPr>
          <a:xfrm rot="941932">
            <a:off x="-2419484" y="804088"/>
            <a:ext cx="3044801" cy="3535326"/>
          </a:xfrm>
          <a:prstGeom prst="rect">
            <a:avLst/>
          </a:prstGeom>
          <a:noFill/>
          <a:ln>
            <a:noFill/>
          </a:ln>
          <a:effectLst>
            <a:outerShdw blurRad="57150" rotWithShape="0" algn="bl" dir="5400000" dist="19050">
              <a:schemeClr val="accent1">
                <a:alpha val="50000"/>
              </a:schemeClr>
            </a:outerShdw>
          </a:effectLst>
        </p:spPr>
      </p:pic>
      <p:pic>
        <p:nvPicPr>
          <p:cNvPr id="351" name="Google Shape;351;p36"/>
          <p:cNvPicPr preferRelativeResize="0"/>
          <p:nvPr/>
        </p:nvPicPr>
        <p:blipFill>
          <a:blip r:embed="rId4">
            <a:alphaModFix/>
          </a:blip>
          <a:stretch>
            <a:fillRect/>
          </a:stretch>
        </p:blipFill>
        <p:spPr>
          <a:xfrm rot="8246413">
            <a:off x="8788841" y="1039000"/>
            <a:ext cx="3025400" cy="3065497"/>
          </a:xfrm>
          <a:prstGeom prst="rect">
            <a:avLst/>
          </a:prstGeom>
          <a:noFill/>
          <a:ln>
            <a:noFill/>
          </a:ln>
          <a:effectLst>
            <a:outerShdw blurRad="57150" rotWithShape="0" algn="bl" dir="5400000" dist="19050">
              <a:schemeClr val="accent1">
                <a:alpha val="50000"/>
              </a:schemeClr>
            </a:outerShdw>
          </a:effectLst>
        </p:spPr>
      </p:pic>
      <p:pic>
        <p:nvPicPr>
          <p:cNvPr id="352" name="Google Shape;352;p36"/>
          <p:cNvPicPr preferRelativeResize="0"/>
          <p:nvPr/>
        </p:nvPicPr>
        <p:blipFill>
          <a:blip r:embed="rId5">
            <a:alphaModFix/>
          </a:blip>
          <a:stretch>
            <a:fillRect/>
          </a:stretch>
        </p:blipFill>
        <p:spPr>
          <a:xfrm rot="3837995">
            <a:off x="-2835658" y="999508"/>
            <a:ext cx="3302529" cy="3882266"/>
          </a:xfrm>
          <a:prstGeom prst="rect">
            <a:avLst/>
          </a:prstGeom>
          <a:noFill/>
          <a:ln>
            <a:noFill/>
          </a:ln>
          <a:effectLst>
            <a:outerShdw blurRad="57150" rotWithShape="0" algn="bl" dir="5400000" dist="19050">
              <a:schemeClr val="accent1">
                <a:alpha val="50000"/>
              </a:schemeClr>
            </a:outerShdw>
          </a:effectLst>
        </p:spPr>
      </p:pic>
      <p:pic>
        <p:nvPicPr>
          <p:cNvPr id="353" name="Google Shape;353;p36"/>
          <p:cNvPicPr preferRelativeResize="0"/>
          <p:nvPr/>
        </p:nvPicPr>
        <p:blipFill>
          <a:blip r:embed="rId6">
            <a:alphaModFix/>
          </a:blip>
          <a:stretch>
            <a:fillRect/>
          </a:stretch>
        </p:blipFill>
        <p:spPr>
          <a:xfrm rot="8901264">
            <a:off x="8073725" y="1762900"/>
            <a:ext cx="1174421" cy="1326397"/>
          </a:xfrm>
          <a:prstGeom prst="rect">
            <a:avLst/>
          </a:prstGeom>
          <a:noFill/>
          <a:ln>
            <a:noFill/>
          </a:ln>
          <a:effectLst>
            <a:outerShdw blurRad="57150" rotWithShape="0" algn="bl" dir="5400000" dist="19050">
              <a:schemeClr val="dk2">
                <a:alpha val="50000"/>
              </a:schemeClr>
            </a:outerShdw>
          </a:effectLst>
        </p:spPr>
      </p:pic>
      <p:pic>
        <p:nvPicPr>
          <p:cNvPr id="354" name="Google Shape;354;p36"/>
          <p:cNvPicPr preferRelativeResize="0"/>
          <p:nvPr/>
        </p:nvPicPr>
        <p:blipFill>
          <a:blip r:embed="rId6">
            <a:alphaModFix/>
          </a:blip>
          <a:stretch>
            <a:fillRect/>
          </a:stretch>
        </p:blipFill>
        <p:spPr>
          <a:xfrm rot="-1077627">
            <a:off x="-2075" y="2763088"/>
            <a:ext cx="1174421" cy="1326397"/>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55" name="Shape 355"/>
        <p:cNvGrpSpPr/>
        <p:nvPr/>
      </p:nvGrpSpPr>
      <p:grpSpPr>
        <a:xfrm>
          <a:off x="0" y="0"/>
          <a:ext cx="0" cy="0"/>
          <a:chOff x="0" y="0"/>
          <a:chExt cx="0" cy="0"/>
        </a:xfrm>
      </p:grpSpPr>
      <p:pic>
        <p:nvPicPr>
          <p:cNvPr id="356" name="Google Shape;356;p37"/>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pic>
        <p:nvPicPr>
          <p:cNvPr id="357" name="Google Shape;357;p37"/>
          <p:cNvPicPr preferRelativeResize="0"/>
          <p:nvPr/>
        </p:nvPicPr>
        <p:blipFill>
          <a:blip r:embed="rId3">
            <a:alphaModFix/>
          </a:blip>
          <a:stretch>
            <a:fillRect/>
          </a:stretch>
        </p:blipFill>
        <p:spPr>
          <a:xfrm rot="831853">
            <a:off x="-1959657" y="3891302"/>
            <a:ext cx="2524940" cy="2558407"/>
          </a:xfrm>
          <a:prstGeom prst="rect">
            <a:avLst/>
          </a:prstGeom>
          <a:noFill/>
          <a:ln>
            <a:noFill/>
          </a:ln>
          <a:effectLst>
            <a:outerShdw blurRad="57150" rotWithShape="0" algn="bl" dir="5400000" dist="19050">
              <a:schemeClr val="accent1">
                <a:alpha val="50000"/>
              </a:schemeClr>
            </a:outerShdw>
          </a:effectLst>
        </p:spPr>
      </p:pic>
      <p:pic>
        <p:nvPicPr>
          <p:cNvPr id="358" name="Google Shape;358;p37"/>
          <p:cNvPicPr preferRelativeResize="0"/>
          <p:nvPr/>
        </p:nvPicPr>
        <p:blipFill>
          <a:blip r:embed="rId4">
            <a:alphaModFix/>
          </a:blip>
          <a:stretch>
            <a:fillRect/>
          </a:stretch>
        </p:blipFill>
        <p:spPr>
          <a:xfrm rot="-5173328">
            <a:off x="8581765" y="846645"/>
            <a:ext cx="4372850" cy="5140482"/>
          </a:xfrm>
          <a:prstGeom prst="rect">
            <a:avLst/>
          </a:prstGeom>
          <a:noFill/>
          <a:ln>
            <a:noFill/>
          </a:ln>
          <a:effectLst>
            <a:outerShdw blurRad="57150" rotWithShape="0" algn="bl" dir="5400000" dist="19050">
              <a:schemeClr val="accent1">
                <a:alpha val="50000"/>
              </a:schemeClr>
            </a:outerShdw>
          </a:effectLst>
        </p:spPr>
      </p:pic>
      <p:pic>
        <p:nvPicPr>
          <p:cNvPr id="359" name="Google Shape;359;p37"/>
          <p:cNvPicPr preferRelativeResize="0"/>
          <p:nvPr/>
        </p:nvPicPr>
        <p:blipFill>
          <a:blip r:embed="rId5">
            <a:alphaModFix/>
          </a:blip>
          <a:stretch>
            <a:fillRect/>
          </a:stretch>
        </p:blipFill>
        <p:spPr>
          <a:xfrm rot="6861886">
            <a:off x="-32939" y="3788365"/>
            <a:ext cx="1153745" cy="1303045"/>
          </a:xfrm>
          <a:prstGeom prst="rect">
            <a:avLst/>
          </a:prstGeom>
          <a:noFill/>
          <a:ln>
            <a:noFill/>
          </a:ln>
          <a:effectLst>
            <a:outerShdw blurRad="57150" rotWithShape="0" algn="bl" dir="5400000" dist="19050">
              <a:schemeClr val="dk2">
                <a:alpha val="50000"/>
              </a:schemeClr>
            </a:outerShdw>
          </a:effectLst>
        </p:spPr>
      </p:pic>
      <p:pic>
        <p:nvPicPr>
          <p:cNvPr id="360" name="Google Shape;360;p37"/>
          <p:cNvPicPr preferRelativeResize="0"/>
          <p:nvPr/>
        </p:nvPicPr>
        <p:blipFill>
          <a:blip r:embed="rId3">
            <a:alphaModFix/>
          </a:blip>
          <a:stretch>
            <a:fillRect/>
          </a:stretch>
        </p:blipFill>
        <p:spPr>
          <a:xfrm rot="831853">
            <a:off x="8530593" y="-603398"/>
            <a:ext cx="2524940" cy="2558407"/>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64" name="Shape 36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65" name="Shape 365"/>
        <p:cNvGrpSpPr/>
        <p:nvPr/>
      </p:nvGrpSpPr>
      <p:grpSpPr>
        <a:xfrm>
          <a:off x="0" y="0"/>
          <a:ext cx="0" cy="0"/>
          <a:chOff x="0" y="0"/>
          <a:chExt cx="0" cy="0"/>
        </a:xfrm>
      </p:grpSpPr>
      <p:sp>
        <p:nvSpPr>
          <p:cNvPr id="366" name="Google Shape;366;p40"/>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pic>
        <p:nvPicPr>
          <p:cNvPr id="37" name="Google Shape;37;p5"/>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38" name="Google Shape;38;p5"/>
          <p:cNvSpPr txBox="1"/>
          <p:nvPr>
            <p:ph idx="1" type="subTitle"/>
          </p:nvPr>
        </p:nvSpPr>
        <p:spPr>
          <a:xfrm>
            <a:off x="1694914" y="1952750"/>
            <a:ext cx="2774400" cy="219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 name="Google Shape;39;p5"/>
          <p:cNvSpPr txBox="1"/>
          <p:nvPr>
            <p:ph idx="2" type="subTitle"/>
          </p:nvPr>
        </p:nvSpPr>
        <p:spPr>
          <a:xfrm>
            <a:off x="4674686" y="1952750"/>
            <a:ext cx="2774400" cy="219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 name="Google Shape;4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1" name="Google Shape;41;p5"/>
          <p:cNvPicPr preferRelativeResize="0"/>
          <p:nvPr/>
        </p:nvPicPr>
        <p:blipFill>
          <a:blip r:embed="rId3">
            <a:alphaModFix/>
          </a:blip>
          <a:stretch>
            <a:fillRect/>
          </a:stretch>
        </p:blipFill>
        <p:spPr>
          <a:xfrm>
            <a:off x="8316043" y="4145490"/>
            <a:ext cx="2402832" cy="1168347"/>
          </a:xfrm>
          <a:prstGeom prst="rect">
            <a:avLst/>
          </a:prstGeom>
          <a:noFill/>
          <a:ln>
            <a:noFill/>
          </a:ln>
        </p:spPr>
      </p:pic>
      <p:pic>
        <p:nvPicPr>
          <p:cNvPr id="42" name="Google Shape;42;p5"/>
          <p:cNvPicPr preferRelativeResize="0"/>
          <p:nvPr/>
        </p:nvPicPr>
        <p:blipFill>
          <a:blip r:embed="rId4">
            <a:alphaModFix/>
          </a:blip>
          <a:stretch>
            <a:fillRect/>
          </a:stretch>
        </p:blipFill>
        <p:spPr>
          <a:xfrm>
            <a:off x="-1257028" y="2823594"/>
            <a:ext cx="1802124" cy="1102214"/>
          </a:xfrm>
          <a:prstGeom prst="rect">
            <a:avLst/>
          </a:prstGeom>
          <a:noFill/>
          <a:ln>
            <a:noFill/>
          </a:ln>
        </p:spPr>
      </p:pic>
      <p:pic>
        <p:nvPicPr>
          <p:cNvPr id="43" name="Google Shape;43;p5"/>
          <p:cNvPicPr preferRelativeResize="0"/>
          <p:nvPr/>
        </p:nvPicPr>
        <p:blipFill>
          <a:blip r:embed="rId5">
            <a:alphaModFix/>
          </a:blip>
          <a:stretch>
            <a:fillRect/>
          </a:stretch>
        </p:blipFill>
        <p:spPr>
          <a:xfrm rot="712564">
            <a:off x="8298394" y="2451899"/>
            <a:ext cx="2077678" cy="2105228"/>
          </a:xfrm>
          <a:prstGeom prst="rect">
            <a:avLst/>
          </a:prstGeom>
          <a:noFill/>
          <a:ln>
            <a:noFill/>
          </a:ln>
        </p:spPr>
      </p:pic>
      <p:pic>
        <p:nvPicPr>
          <p:cNvPr id="44" name="Google Shape;44;p5"/>
          <p:cNvPicPr preferRelativeResize="0"/>
          <p:nvPr/>
        </p:nvPicPr>
        <p:blipFill>
          <a:blip r:embed="rId6">
            <a:alphaModFix/>
          </a:blip>
          <a:stretch>
            <a:fillRect/>
          </a:stretch>
        </p:blipFill>
        <p:spPr>
          <a:xfrm>
            <a:off x="-772309" y="3424488"/>
            <a:ext cx="1758035" cy="20666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pic>
        <p:nvPicPr>
          <p:cNvPr id="46" name="Google Shape;46;p6"/>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47" name="Google Shape;4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8" name="Google Shape;48;p6"/>
          <p:cNvPicPr preferRelativeResize="0"/>
          <p:nvPr/>
        </p:nvPicPr>
        <p:blipFill>
          <a:blip r:embed="rId3">
            <a:alphaModFix/>
          </a:blip>
          <a:stretch>
            <a:fillRect/>
          </a:stretch>
        </p:blipFill>
        <p:spPr>
          <a:xfrm flipH="1" rot="-2069941">
            <a:off x="9028156" y="1292547"/>
            <a:ext cx="2524940" cy="2558406"/>
          </a:xfrm>
          <a:prstGeom prst="rect">
            <a:avLst/>
          </a:prstGeom>
          <a:noFill/>
          <a:ln>
            <a:noFill/>
          </a:ln>
          <a:effectLst>
            <a:outerShdw blurRad="57150" rotWithShape="0" algn="bl" dir="5400000" dist="19050">
              <a:schemeClr val="accent1">
                <a:alpha val="50000"/>
              </a:schemeClr>
            </a:outerShdw>
          </a:effectLst>
        </p:spPr>
      </p:pic>
      <p:pic>
        <p:nvPicPr>
          <p:cNvPr id="49" name="Google Shape;49;p6"/>
          <p:cNvPicPr preferRelativeResize="0"/>
          <p:nvPr/>
        </p:nvPicPr>
        <p:blipFill>
          <a:blip r:embed="rId4">
            <a:alphaModFix/>
          </a:blip>
          <a:stretch>
            <a:fillRect/>
          </a:stretch>
        </p:blipFill>
        <p:spPr>
          <a:xfrm flipH="1" rot="795978">
            <a:off x="-795570" y="4610308"/>
            <a:ext cx="3302530" cy="3882265"/>
          </a:xfrm>
          <a:prstGeom prst="rect">
            <a:avLst/>
          </a:prstGeom>
          <a:noFill/>
          <a:ln>
            <a:noFill/>
          </a:ln>
          <a:effectLst>
            <a:outerShdw blurRad="57150" rotWithShape="0" algn="bl" dir="5400000" dist="19050">
              <a:schemeClr val="accent1">
                <a:alpha val="50000"/>
              </a:schemeClr>
            </a:outerShdw>
          </a:effectLst>
        </p:spPr>
      </p:pic>
      <p:pic>
        <p:nvPicPr>
          <p:cNvPr id="50" name="Google Shape;50;p6"/>
          <p:cNvPicPr preferRelativeResize="0"/>
          <p:nvPr/>
        </p:nvPicPr>
        <p:blipFill>
          <a:blip r:embed="rId5">
            <a:alphaModFix/>
          </a:blip>
          <a:stretch>
            <a:fillRect/>
          </a:stretch>
        </p:blipFill>
        <p:spPr>
          <a:xfrm flipH="1" rot="-8099999">
            <a:off x="8404199" y="1795343"/>
            <a:ext cx="980150" cy="1106986"/>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pic>
        <p:nvPicPr>
          <p:cNvPr id="52" name="Google Shape;52;p7"/>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53" name="Google Shape;53;p7"/>
          <p:cNvSpPr txBox="1"/>
          <p:nvPr>
            <p:ph type="title"/>
          </p:nvPr>
        </p:nvSpPr>
        <p:spPr>
          <a:xfrm>
            <a:off x="874325" y="832425"/>
            <a:ext cx="5002200" cy="1290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7"/>
          <p:cNvSpPr txBox="1"/>
          <p:nvPr>
            <p:ph idx="1" type="body"/>
          </p:nvPr>
        </p:nvSpPr>
        <p:spPr>
          <a:xfrm>
            <a:off x="874325" y="2122275"/>
            <a:ext cx="5002200" cy="2188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55" name="Google Shape;55;p7"/>
          <p:cNvPicPr preferRelativeResize="0"/>
          <p:nvPr/>
        </p:nvPicPr>
        <p:blipFill>
          <a:blip r:embed="rId3">
            <a:alphaModFix/>
          </a:blip>
          <a:stretch>
            <a:fillRect/>
          </a:stretch>
        </p:blipFill>
        <p:spPr>
          <a:xfrm flipH="1" rot="-941932">
            <a:off x="8932041" y="3563413"/>
            <a:ext cx="3044801" cy="3535326"/>
          </a:xfrm>
          <a:prstGeom prst="rect">
            <a:avLst/>
          </a:prstGeom>
          <a:noFill/>
          <a:ln>
            <a:noFill/>
          </a:ln>
          <a:effectLst>
            <a:outerShdw blurRad="57150" rotWithShape="0" algn="bl" dir="5400000" dist="19050">
              <a:schemeClr val="accent1">
                <a:alpha val="50000"/>
              </a:schemeClr>
            </a:outerShdw>
          </a:effectLst>
        </p:spPr>
      </p:pic>
      <p:pic>
        <p:nvPicPr>
          <p:cNvPr id="56" name="Google Shape;56;p7"/>
          <p:cNvPicPr preferRelativeResize="0"/>
          <p:nvPr/>
        </p:nvPicPr>
        <p:blipFill>
          <a:blip r:embed="rId4">
            <a:alphaModFix/>
          </a:blip>
          <a:stretch>
            <a:fillRect/>
          </a:stretch>
        </p:blipFill>
        <p:spPr>
          <a:xfrm flipH="1" rot="-8246413">
            <a:off x="-974959" y="4697275"/>
            <a:ext cx="3025400" cy="3065497"/>
          </a:xfrm>
          <a:prstGeom prst="rect">
            <a:avLst/>
          </a:prstGeom>
          <a:noFill/>
          <a:ln>
            <a:noFill/>
          </a:ln>
          <a:effectLst>
            <a:outerShdw blurRad="57150" rotWithShape="0" algn="bl" dir="5400000" dist="19050">
              <a:schemeClr val="accent1">
                <a:alpha val="50000"/>
              </a:schemeClr>
            </a:outerShdw>
          </a:effectLst>
        </p:spPr>
      </p:pic>
      <p:pic>
        <p:nvPicPr>
          <p:cNvPr id="57" name="Google Shape;57;p7"/>
          <p:cNvPicPr preferRelativeResize="0"/>
          <p:nvPr/>
        </p:nvPicPr>
        <p:blipFill>
          <a:blip r:embed="rId5">
            <a:alphaModFix/>
          </a:blip>
          <a:stretch>
            <a:fillRect/>
          </a:stretch>
        </p:blipFill>
        <p:spPr>
          <a:xfrm flipH="1" rot="-3837995">
            <a:off x="9137362" y="472158"/>
            <a:ext cx="3302529" cy="3882266"/>
          </a:xfrm>
          <a:prstGeom prst="rect">
            <a:avLst/>
          </a:prstGeom>
          <a:noFill/>
          <a:ln>
            <a:noFill/>
          </a:ln>
          <a:effectLst>
            <a:outerShdw blurRad="57150" rotWithShape="0" algn="bl" dir="5400000" dist="19050">
              <a:schemeClr val="accent1">
                <a:alpha val="50000"/>
              </a:schemeClr>
            </a:outerShdw>
          </a:effectLst>
        </p:spPr>
      </p:pic>
      <p:pic>
        <p:nvPicPr>
          <p:cNvPr id="58" name="Google Shape;58;p7"/>
          <p:cNvPicPr preferRelativeResize="0"/>
          <p:nvPr/>
        </p:nvPicPr>
        <p:blipFill>
          <a:blip r:embed="rId6">
            <a:alphaModFix/>
          </a:blip>
          <a:stretch>
            <a:fillRect/>
          </a:stretch>
        </p:blipFill>
        <p:spPr>
          <a:xfrm flipH="1" rot="-8901264">
            <a:off x="-167639" y="3701475"/>
            <a:ext cx="1174421" cy="1326397"/>
          </a:xfrm>
          <a:prstGeom prst="rect">
            <a:avLst/>
          </a:prstGeom>
          <a:noFill/>
          <a:ln>
            <a:noFill/>
          </a:ln>
          <a:effectLst>
            <a:outerShdw blurRad="57150" rotWithShape="0" algn="bl" dir="5400000" dist="19050">
              <a:schemeClr val="dk2">
                <a:alpha val="50000"/>
              </a:schemeClr>
            </a:outerShdw>
          </a:effectLst>
        </p:spPr>
      </p:pic>
      <p:pic>
        <p:nvPicPr>
          <p:cNvPr id="59" name="Google Shape;59;p7"/>
          <p:cNvPicPr preferRelativeResize="0"/>
          <p:nvPr/>
        </p:nvPicPr>
        <p:blipFill>
          <a:blip r:embed="rId6">
            <a:alphaModFix/>
          </a:blip>
          <a:stretch>
            <a:fillRect/>
          </a:stretch>
        </p:blipFill>
        <p:spPr>
          <a:xfrm flipH="1" rot="1077627">
            <a:off x="8495586" y="2235738"/>
            <a:ext cx="1174421" cy="1326397"/>
          </a:xfrm>
          <a:prstGeom prst="rect">
            <a:avLst/>
          </a:prstGeom>
          <a:noFill/>
          <a:ln>
            <a:noFill/>
          </a:ln>
          <a:effectLst>
            <a:outerShdw blurRad="57150" rotWithShape="0" algn="bl" dir="5400000" dist="19050">
              <a:schemeClr val="dk2">
                <a:alpha val="50000"/>
              </a:schemeClr>
            </a:outerShdw>
          </a:effectLst>
        </p:spPr>
      </p:pic>
      <p:sp>
        <p:nvSpPr>
          <p:cNvPr id="60" name="Google Shape;60;p7"/>
          <p:cNvSpPr/>
          <p:nvPr>
            <p:ph idx="2" type="pic"/>
          </p:nvPr>
        </p:nvSpPr>
        <p:spPr>
          <a:xfrm>
            <a:off x="6067100" y="175500"/>
            <a:ext cx="2457000" cy="4792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pic>
        <p:nvPicPr>
          <p:cNvPr id="62" name="Google Shape;62;p8"/>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63" name="Google Shape;63;p8"/>
          <p:cNvSpPr txBox="1"/>
          <p:nvPr>
            <p:ph type="title"/>
          </p:nvPr>
        </p:nvSpPr>
        <p:spPr>
          <a:xfrm>
            <a:off x="2587650" y="1404450"/>
            <a:ext cx="3968700" cy="233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pic>
        <p:nvPicPr>
          <p:cNvPr id="64" name="Google Shape;64;p8"/>
          <p:cNvPicPr preferRelativeResize="0"/>
          <p:nvPr/>
        </p:nvPicPr>
        <p:blipFill>
          <a:blip r:embed="rId3">
            <a:alphaModFix/>
          </a:blip>
          <a:stretch>
            <a:fillRect/>
          </a:stretch>
        </p:blipFill>
        <p:spPr>
          <a:xfrm rot="2069941">
            <a:off x="-1566295" y="-125378"/>
            <a:ext cx="2524940" cy="2558406"/>
          </a:xfrm>
          <a:prstGeom prst="rect">
            <a:avLst/>
          </a:prstGeom>
          <a:noFill/>
          <a:ln>
            <a:noFill/>
          </a:ln>
          <a:effectLst>
            <a:outerShdw blurRad="57150" rotWithShape="0" algn="bl" dir="5400000" dist="19050">
              <a:schemeClr val="accent1">
                <a:alpha val="50000"/>
              </a:schemeClr>
            </a:outerShdw>
          </a:effectLst>
        </p:spPr>
      </p:pic>
      <p:pic>
        <p:nvPicPr>
          <p:cNvPr id="65" name="Google Shape;65;p8"/>
          <p:cNvPicPr preferRelativeResize="0"/>
          <p:nvPr/>
        </p:nvPicPr>
        <p:blipFill>
          <a:blip r:embed="rId4">
            <a:alphaModFix/>
          </a:blip>
          <a:stretch>
            <a:fillRect/>
          </a:stretch>
        </p:blipFill>
        <p:spPr>
          <a:xfrm rot="-2259333">
            <a:off x="7261492" y="3790108"/>
            <a:ext cx="3302530" cy="3882265"/>
          </a:xfrm>
          <a:prstGeom prst="rect">
            <a:avLst/>
          </a:prstGeom>
          <a:noFill/>
          <a:ln>
            <a:noFill/>
          </a:ln>
          <a:effectLst>
            <a:outerShdw blurRad="57150" rotWithShape="0" algn="bl" dir="5400000" dist="19050">
              <a:schemeClr val="accent1">
                <a:alpha val="50000"/>
              </a:schemeClr>
            </a:outerShdw>
          </a:effectLst>
        </p:spPr>
      </p:pic>
      <p:pic>
        <p:nvPicPr>
          <p:cNvPr id="66" name="Google Shape;66;p8"/>
          <p:cNvPicPr preferRelativeResize="0"/>
          <p:nvPr/>
        </p:nvPicPr>
        <p:blipFill>
          <a:blip r:embed="rId5">
            <a:alphaModFix/>
          </a:blip>
          <a:stretch>
            <a:fillRect/>
          </a:stretch>
        </p:blipFill>
        <p:spPr>
          <a:xfrm rot="8099999">
            <a:off x="664152" y="377418"/>
            <a:ext cx="980150" cy="1106986"/>
          </a:xfrm>
          <a:prstGeom prst="rect">
            <a:avLst/>
          </a:prstGeom>
          <a:noFill/>
          <a:ln>
            <a:noFill/>
          </a:ln>
          <a:effectLst>
            <a:outerShdw blurRad="57150" rotWithShape="0" algn="bl" dir="5400000" dist="19050">
              <a:schemeClr val="dk2">
                <a:alpha val="50000"/>
              </a:schemeClr>
            </a:outerShdw>
          </a:effectLst>
        </p:spPr>
      </p:pic>
      <p:pic>
        <p:nvPicPr>
          <p:cNvPr id="67" name="Google Shape;67;p8"/>
          <p:cNvPicPr preferRelativeResize="0"/>
          <p:nvPr/>
        </p:nvPicPr>
        <p:blipFill>
          <a:blip r:embed="rId3">
            <a:alphaModFix/>
          </a:blip>
          <a:stretch>
            <a:fillRect/>
          </a:stretch>
        </p:blipFill>
        <p:spPr>
          <a:xfrm rot="2069943">
            <a:off x="8319051" y="-310505"/>
            <a:ext cx="3690223" cy="3739135"/>
          </a:xfrm>
          <a:prstGeom prst="rect">
            <a:avLst/>
          </a:prstGeom>
          <a:noFill/>
          <a:ln>
            <a:noFill/>
          </a:ln>
          <a:effectLst>
            <a:outerShdw blurRad="57150" rotWithShape="0" algn="bl" dir="5400000" dist="19050">
              <a:schemeClr val="accent1">
                <a:alpha val="50000"/>
              </a:schemeClr>
            </a:outerShdw>
          </a:effectLst>
        </p:spPr>
      </p:pic>
      <p:pic>
        <p:nvPicPr>
          <p:cNvPr id="68" name="Google Shape;68;p8"/>
          <p:cNvPicPr preferRelativeResize="0"/>
          <p:nvPr/>
        </p:nvPicPr>
        <p:blipFill>
          <a:blip r:embed="rId3">
            <a:alphaModFix/>
          </a:blip>
          <a:stretch>
            <a:fillRect/>
          </a:stretch>
        </p:blipFill>
        <p:spPr>
          <a:xfrm rot="-1800008">
            <a:off x="-2148815" y="2232557"/>
            <a:ext cx="3095280" cy="313633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9" name="Shape 69"/>
        <p:cNvGrpSpPr/>
        <p:nvPr/>
      </p:nvGrpSpPr>
      <p:grpSpPr>
        <a:xfrm>
          <a:off x="0" y="0"/>
          <a:ext cx="0" cy="0"/>
          <a:chOff x="0" y="0"/>
          <a:chExt cx="0" cy="0"/>
        </a:xfrm>
      </p:grpSpPr>
      <p:pic>
        <p:nvPicPr>
          <p:cNvPr id="70" name="Google Shape;70;p9"/>
          <p:cNvPicPr preferRelativeResize="0"/>
          <p:nvPr/>
        </p:nvPicPr>
        <p:blipFill rotWithShape="1">
          <a:blip r:embed="rId2">
            <a:alphaModFix amt="43000"/>
          </a:blip>
          <a:srcRect b="0" l="0" r="0" t="14958"/>
          <a:stretch/>
        </p:blipFill>
        <p:spPr>
          <a:xfrm>
            <a:off x="0" y="-39075"/>
            <a:ext cx="9144003" cy="5182574"/>
          </a:xfrm>
          <a:prstGeom prst="rect">
            <a:avLst/>
          </a:prstGeom>
          <a:noFill/>
          <a:ln>
            <a:noFill/>
          </a:ln>
        </p:spPr>
      </p:pic>
      <p:sp>
        <p:nvSpPr>
          <p:cNvPr id="71" name="Google Shape;71;p9"/>
          <p:cNvSpPr txBox="1"/>
          <p:nvPr>
            <p:ph type="title"/>
          </p:nvPr>
        </p:nvSpPr>
        <p:spPr>
          <a:xfrm>
            <a:off x="2380500" y="1404650"/>
            <a:ext cx="4383000" cy="1704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9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 name="Google Shape;72;p9"/>
          <p:cNvSpPr txBox="1"/>
          <p:nvPr>
            <p:ph idx="1" type="subTitle"/>
          </p:nvPr>
        </p:nvSpPr>
        <p:spPr>
          <a:xfrm>
            <a:off x="2380500" y="3038650"/>
            <a:ext cx="4383000" cy="7002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pic>
        <p:nvPicPr>
          <p:cNvPr id="73" name="Google Shape;73;p9"/>
          <p:cNvPicPr preferRelativeResize="0"/>
          <p:nvPr/>
        </p:nvPicPr>
        <p:blipFill>
          <a:blip r:embed="rId3">
            <a:alphaModFix/>
          </a:blip>
          <a:stretch>
            <a:fillRect/>
          </a:stretch>
        </p:blipFill>
        <p:spPr>
          <a:xfrm>
            <a:off x="-2604387" y="2052488"/>
            <a:ext cx="3114675" cy="1905000"/>
          </a:xfrm>
          <a:prstGeom prst="rect">
            <a:avLst/>
          </a:prstGeom>
          <a:noFill/>
          <a:ln>
            <a:noFill/>
          </a:ln>
        </p:spPr>
      </p:pic>
      <p:pic>
        <p:nvPicPr>
          <p:cNvPr id="74" name="Google Shape;74;p9"/>
          <p:cNvPicPr preferRelativeResize="0"/>
          <p:nvPr/>
        </p:nvPicPr>
        <p:blipFill>
          <a:blip r:embed="rId4">
            <a:alphaModFix/>
          </a:blip>
          <a:stretch>
            <a:fillRect/>
          </a:stretch>
        </p:blipFill>
        <p:spPr>
          <a:xfrm rot="3378784">
            <a:off x="7872110" y="-2299968"/>
            <a:ext cx="3095280" cy="3136335"/>
          </a:xfrm>
          <a:prstGeom prst="rect">
            <a:avLst/>
          </a:prstGeom>
          <a:noFill/>
          <a:ln>
            <a:noFill/>
          </a:ln>
        </p:spPr>
      </p:pic>
      <p:pic>
        <p:nvPicPr>
          <p:cNvPr id="75" name="Google Shape;75;p9"/>
          <p:cNvPicPr preferRelativeResize="0"/>
          <p:nvPr/>
        </p:nvPicPr>
        <p:blipFill>
          <a:blip r:embed="rId5">
            <a:alphaModFix/>
          </a:blip>
          <a:stretch>
            <a:fillRect/>
          </a:stretch>
        </p:blipFill>
        <p:spPr>
          <a:xfrm rot="4468356">
            <a:off x="-2824876" y="2561487"/>
            <a:ext cx="3038475" cy="3571875"/>
          </a:xfrm>
          <a:prstGeom prst="rect">
            <a:avLst/>
          </a:prstGeom>
          <a:noFill/>
          <a:ln>
            <a:noFill/>
          </a:ln>
        </p:spPr>
      </p:pic>
      <p:pic>
        <p:nvPicPr>
          <p:cNvPr id="76" name="Google Shape;76;p9"/>
          <p:cNvPicPr preferRelativeResize="0"/>
          <p:nvPr/>
        </p:nvPicPr>
        <p:blipFill>
          <a:blip r:embed="rId4">
            <a:alphaModFix/>
          </a:blip>
          <a:stretch>
            <a:fillRect/>
          </a:stretch>
        </p:blipFill>
        <p:spPr>
          <a:xfrm rot="2069943">
            <a:off x="7456676" y="2886145"/>
            <a:ext cx="3690223" cy="3739135"/>
          </a:xfrm>
          <a:prstGeom prst="rect">
            <a:avLst/>
          </a:prstGeom>
          <a:noFill/>
          <a:ln>
            <a:noFill/>
          </a:ln>
          <a:effectLst>
            <a:outerShdw blurRad="57150" rotWithShape="0" algn="bl" dir="5400000" dist="19050">
              <a:schemeClr val="accent1">
                <a:alpha val="50000"/>
              </a:schemeClr>
            </a:outerShdw>
          </a:effectLst>
        </p:spPr>
      </p:pic>
      <p:pic>
        <p:nvPicPr>
          <p:cNvPr id="77" name="Google Shape;77;p9"/>
          <p:cNvPicPr preferRelativeResize="0"/>
          <p:nvPr/>
        </p:nvPicPr>
        <p:blipFill>
          <a:blip r:embed="rId4">
            <a:alphaModFix/>
          </a:blip>
          <a:stretch>
            <a:fillRect/>
          </a:stretch>
        </p:blipFill>
        <p:spPr>
          <a:xfrm rot="-1800008">
            <a:off x="-977253" y="-2104518"/>
            <a:ext cx="3095280" cy="313633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8" name="Shape 78"/>
        <p:cNvGrpSpPr/>
        <p:nvPr/>
      </p:nvGrpSpPr>
      <p:grpSpPr>
        <a:xfrm>
          <a:off x="0" y="0"/>
          <a:ext cx="0" cy="0"/>
          <a:chOff x="0" y="0"/>
          <a:chExt cx="0" cy="0"/>
        </a:xfrm>
      </p:grpSpPr>
      <p:sp>
        <p:nvSpPr>
          <p:cNvPr id="79" name="Google Shape;79;p10"/>
          <p:cNvSpPr/>
          <p:nvPr>
            <p:ph idx="2" type="pic"/>
          </p:nvPr>
        </p:nvSpPr>
        <p:spPr>
          <a:xfrm>
            <a:off x="-27000" y="-13500"/>
            <a:ext cx="9171000" cy="5157000"/>
          </a:xfrm>
          <a:prstGeom prst="rect">
            <a:avLst/>
          </a:prstGeom>
          <a:noFill/>
          <a:ln>
            <a:noFill/>
          </a:ln>
        </p:spPr>
      </p:sp>
      <p:sp>
        <p:nvSpPr>
          <p:cNvPr id="80" name="Google Shape;80;p10"/>
          <p:cNvSpPr txBox="1"/>
          <p:nvPr>
            <p:ph type="title"/>
          </p:nvPr>
        </p:nvSpPr>
        <p:spPr>
          <a:xfrm>
            <a:off x="720000" y="849325"/>
            <a:ext cx="77040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3.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3200"/>
              <a:buFont typeface="DM Serif Text"/>
              <a:buNone/>
              <a:defRPr sz="3200">
                <a:solidFill>
                  <a:schemeClr val="dk1"/>
                </a:solidFill>
                <a:latin typeface="DM Serif Text"/>
                <a:ea typeface="DM Serif Text"/>
                <a:cs typeface="DM Serif Text"/>
                <a:sym typeface="DM Serif Text"/>
              </a:defRPr>
            </a:lvl1pPr>
            <a:lvl2pPr lvl="1"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lnSpc>
                <a:spcPct val="115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Cairo"/>
              <a:buChar char="●"/>
              <a:defRPr>
                <a:solidFill>
                  <a:schemeClr val="dk1"/>
                </a:solidFill>
                <a:latin typeface="Cairo"/>
                <a:ea typeface="Cairo"/>
                <a:cs typeface="Cairo"/>
                <a:sym typeface="Cairo"/>
              </a:defRPr>
            </a:lvl1pPr>
            <a:lvl2pPr indent="-317500" lvl="1" marL="9144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2pPr>
            <a:lvl3pPr indent="-317500" lvl="2" marL="13716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3pPr>
            <a:lvl4pPr indent="-317500" lvl="3" marL="18288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4pPr>
            <a:lvl5pPr indent="-317500" lvl="4" marL="22860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5pPr>
            <a:lvl6pPr indent="-317500" lvl="5" marL="27432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6pPr>
            <a:lvl7pPr indent="-317500" lvl="6" marL="32004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7pPr>
            <a:lvl8pPr indent="-317500" lvl="7" marL="3657600" rtl="0">
              <a:lnSpc>
                <a:spcPct val="115000"/>
              </a:lnSpc>
              <a:spcBef>
                <a:spcPts val="1600"/>
              </a:spcBef>
              <a:spcAft>
                <a:spcPts val="0"/>
              </a:spcAft>
              <a:buClr>
                <a:schemeClr val="dk1"/>
              </a:buClr>
              <a:buSzPts val="1400"/>
              <a:buFont typeface="Cairo"/>
              <a:buChar char="○"/>
              <a:defRPr>
                <a:solidFill>
                  <a:schemeClr val="dk1"/>
                </a:solidFill>
                <a:latin typeface="Cairo"/>
                <a:ea typeface="Cairo"/>
                <a:cs typeface="Cairo"/>
                <a:sym typeface="Cairo"/>
              </a:defRPr>
            </a:lvl8pPr>
            <a:lvl9pPr indent="-317500" lvl="8" marL="4114800" rtl="0">
              <a:lnSpc>
                <a:spcPct val="115000"/>
              </a:lnSpc>
              <a:spcBef>
                <a:spcPts val="1600"/>
              </a:spcBef>
              <a:spcAft>
                <a:spcPts val="1600"/>
              </a:spcAft>
              <a:buClr>
                <a:schemeClr val="dk1"/>
              </a:buClr>
              <a:buSzPts val="1400"/>
              <a:buFont typeface="Cairo"/>
              <a:buChar char="■"/>
              <a:defRPr>
                <a:solidFill>
                  <a:schemeClr val="dk1"/>
                </a:solidFill>
                <a:latin typeface="Cairo"/>
                <a:ea typeface="Cairo"/>
                <a:cs typeface="Cairo"/>
                <a:sym typeface="Cai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61" name="Shape 361"/>
        <p:cNvGrpSpPr/>
        <p:nvPr/>
      </p:nvGrpSpPr>
      <p:grpSpPr>
        <a:xfrm>
          <a:off x="0" y="0"/>
          <a:ext cx="0" cy="0"/>
          <a:chOff x="0" y="0"/>
          <a:chExt cx="0" cy="0"/>
        </a:xfrm>
      </p:grpSpPr>
      <p:sp>
        <p:nvSpPr>
          <p:cNvPr id="362" name="Google Shape;362;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63" name="Google Shape;363;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8.jp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3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2" Type="http://schemas.openxmlformats.org/officeDocument/2006/relationships/image" Target="../media/image3.png"/><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image" Target="../media/image1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image" Target="../media/image2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2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hyperlink" Target="https://docs.google.com/spreadsheets/d/1fuFHeRhgsV5NhlnI41ssXSzQ5AqAzlUnvQgA0GMOwXk/copy" TargetMode="External"/><Relationship Id="rId4" Type="http://schemas.openxmlformats.org/officeDocument/2006/relationships/image" Target="../media/image20.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image" Target="../media/image27.jpg"/><Relationship Id="rId4" Type="http://schemas.openxmlformats.org/officeDocument/2006/relationships/image" Target="../media/image29.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 Id="rId3" Type="http://schemas.openxmlformats.org/officeDocument/2006/relationships/hyperlink" Target="https://www.freepik.com/free-vector/vintage-scrapbook-paper-collection_10346074.htm/?utm_source=slidesgo_template&amp;utm_medium=referral-link&amp;utm_campaign=sg_resources&amp;utm_content=freepik" TargetMode="External"/><Relationship Id="rId4" Type="http://schemas.openxmlformats.org/officeDocument/2006/relationships/image" Target="../media/image16.png"/><Relationship Id="rId5" Type="http://schemas.openxmlformats.org/officeDocument/2006/relationships/image" Target="../media/image24.png"/><Relationship Id="rId6"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 Id="rId3" Type="http://schemas.openxmlformats.org/officeDocument/2006/relationships/hyperlink" Target="https://www.freepik.com/free-vector/vintage-scrapbook-paper-collection_10346074.htm/?utm_source=slidesgo_template&amp;utm_medium=referral-link&amp;utm_campaign=sg_resources&amp;utm_content=freepik" TargetMode="External"/><Relationship Id="rId4" Type="http://schemas.openxmlformats.org/officeDocument/2006/relationships/hyperlink" Target="https://www.freepik.com/free-photo/composition-antiques-market-objects_13844189.htm/?utm_source=slidesgo_template&amp;utm_medium=referral-link&amp;utm_campaign=sg_resources&amp;utm_content=freepik" TargetMode="External"/><Relationship Id="rId9" Type="http://schemas.openxmlformats.org/officeDocument/2006/relationships/hyperlink" Target="https://www.freepik.com/free-photo/business-man-banner-concept-with-copy-space_30589124.htm/?utm_source=slidesgo_template&amp;utm_medium=referral-link&amp;utm_campaign=sg_resources&amp;utm_content=freepik" TargetMode="External"/><Relationship Id="rId5" Type="http://schemas.openxmlformats.org/officeDocument/2006/relationships/hyperlink" Target="https://www.freepik.com/free-photo/composition-antiques-market-objects_13844189.htm/?utm_source=slidesgo_template&amp;utm_medium=referral-link&amp;utm_campaign=sg_resources&amp;utm_content=freepik" TargetMode="External"/><Relationship Id="rId6" Type="http://schemas.openxmlformats.org/officeDocument/2006/relationships/hyperlink" Target="https://www.freepik.com/free-photo/life-mexico-landscape-with-carriage_33754628.htm/?utm_source=slidesgo_template&amp;utm_medium=referral-link&amp;utm_campaign=sg_resources&amp;utm_content=freepik" TargetMode="External"/><Relationship Id="rId7" Type="http://schemas.openxmlformats.org/officeDocument/2006/relationships/hyperlink" Target="https://www.freepik.com/free-photo/life-mexico-landscape-with-carriage_33754628.htm/?utm_source=slidesgo_template&amp;utm_medium=referral-link&amp;utm_campaign=sg_resources&amp;utm_content=freepik" TargetMode="External"/><Relationship Id="rId8" Type="http://schemas.openxmlformats.org/officeDocument/2006/relationships/hyperlink" Target="https://www.freepik.com/free-photo/colorful-mexican-urban-architecture-landscape_32520178.htm/?utm_source=slidesgo_template&amp;utm_medium=referral-link&amp;utm_campaign=sg_resources&amp;utm_content=freepik" TargetMode="External"/><Relationship Id="rId10" Type="http://schemas.openxmlformats.org/officeDocument/2006/relationships/hyperlink" Target="https://www.freepik.com/free-photo/mature-lady-with-short-hair-looking-away_538489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0.xml"/><Relationship Id="rId3" Type="http://schemas.openxmlformats.org/officeDocument/2006/relationships/hyperlink" Target="https://fonts.google.com/specimen/DM+Serif+Text" TargetMode="External"/><Relationship Id="rId4" Type="http://schemas.openxmlformats.org/officeDocument/2006/relationships/hyperlink" Target="https://fonts.google.com/specimen/Cair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4.png"/><Relationship Id="rId14" Type="http://schemas.openxmlformats.org/officeDocument/2006/relationships/image" Target="../media/image13.png"/><Relationship Id="rId17" Type="http://schemas.openxmlformats.org/officeDocument/2006/relationships/image" Target="../media/image26.png"/><Relationship Id="rId16" Type="http://schemas.openxmlformats.org/officeDocument/2006/relationships/image" Target="../media/image1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1"/>
          <p:cNvSpPr txBox="1"/>
          <p:nvPr>
            <p:ph type="ctrTitle"/>
          </p:nvPr>
        </p:nvSpPr>
        <p:spPr>
          <a:xfrm>
            <a:off x="1664700" y="1195400"/>
            <a:ext cx="5814600" cy="219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400"/>
              <a:t>Social Studies Subject for High School:</a:t>
            </a:r>
            <a:r>
              <a:rPr lang="en" sz="4800"/>
              <a:t> </a:t>
            </a:r>
            <a:r>
              <a:rPr i="1" lang="en" sz="7500">
                <a:solidFill>
                  <a:schemeClr val="dk2"/>
                </a:solidFill>
                <a:highlight>
                  <a:schemeClr val="lt1"/>
                </a:highlight>
              </a:rPr>
              <a:t>Modern Age</a:t>
            </a:r>
            <a:r>
              <a:rPr lang="en" sz="6500">
                <a:solidFill>
                  <a:schemeClr val="lt1"/>
                </a:solidFill>
                <a:highlight>
                  <a:schemeClr val="lt2"/>
                </a:highlight>
              </a:rPr>
              <a:t> </a:t>
            </a:r>
            <a:r>
              <a:rPr lang="en" sz="6800">
                <a:solidFill>
                  <a:schemeClr val="lt1"/>
                </a:solidFill>
                <a:highlight>
                  <a:schemeClr val="lt2"/>
                </a:highlight>
              </a:rPr>
              <a:t> </a:t>
            </a:r>
            <a:endParaRPr sz="6800">
              <a:solidFill>
                <a:schemeClr val="lt1"/>
              </a:solidFill>
              <a:highlight>
                <a:schemeClr val="lt2"/>
              </a:highlight>
            </a:endParaRPr>
          </a:p>
        </p:txBody>
      </p:sp>
      <p:sp>
        <p:nvSpPr>
          <p:cNvPr id="372" name="Google Shape;372;p41"/>
          <p:cNvSpPr txBox="1"/>
          <p:nvPr>
            <p:ph idx="1" type="subTitle"/>
          </p:nvPr>
        </p:nvSpPr>
        <p:spPr>
          <a:xfrm>
            <a:off x="2390700" y="3538600"/>
            <a:ext cx="43626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50"/>
          <p:cNvSpPr txBox="1"/>
          <p:nvPr>
            <p:ph idx="1" type="subTitle"/>
          </p:nvPr>
        </p:nvSpPr>
        <p:spPr>
          <a:xfrm>
            <a:off x="2134763" y="1569125"/>
            <a:ext cx="20697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Science</a:t>
            </a:r>
            <a:endParaRPr/>
          </a:p>
        </p:txBody>
      </p:sp>
      <p:sp>
        <p:nvSpPr>
          <p:cNvPr id="456" name="Google Shape;456;p50"/>
          <p:cNvSpPr txBox="1"/>
          <p:nvPr>
            <p:ph idx="2" type="subTitle"/>
          </p:nvPr>
        </p:nvSpPr>
        <p:spPr>
          <a:xfrm>
            <a:off x="2134764" y="2053925"/>
            <a:ext cx="206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57" name="Google Shape;457;p50"/>
          <p:cNvSpPr txBox="1"/>
          <p:nvPr>
            <p:ph idx="3" type="subTitle"/>
          </p:nvPr>
        </p:nvSpPr>
        <p:spPr>
          <a:xfrm>
            <a:off x="4939534" y="2053925"/>
            <a:ext cx="206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458" name="Google Shape;458;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Modern </a:t>
            </a:r>
            <a:r>
              <a:rPr i="1" lang="en">
                <a:solidFill>
                  <a:schemeClr val="dk2"/>
                </a:solidFill>
                <a:highlight>
                  <a:schemeClr val="lt1"/>
                </a:highlight>
              </a:rPr>
              <a:t>Age</a:t>
            </a:r>
            <a:endParaRPr i="1">
              <a:solidFill>
                <a:schemeClr val="dk2"/>
              </a:solidFill>
              <a:highlight>
                <a:schemeClr val="lt1"/>
              </a:highlight>
            </a:endParaRPr>
          </a:p>
        </p:txBody>
      </p:sp>
      <p:sp>
        <p:nvSpPr>
          <p:cNvPr id="459" name="Google Shape;459;p50"/>
          <p:cNvSpPr txBox="1"/>
          <p:nvPr>
            <p:ph idx="6" type="subTitle"/>
          </p:nvPr>
        </p:nvSpPr>
        <p:spPr>
          <a:xfrm>
            <a:off x="2134763" y="2959050"/>
            <a:ext cx="20697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Warfare</a:t>
            </a:r>
            <a:endParaRPr/>
          </a:p>
        </p:txBody>
      </p:sp>
      <p:sp>
        <p:nvSpPr>
          <p:cNvPr id="460" name="Google Shape;460;p50"/>
          <p:cNvSpPr txBox="1"/>
          <p:nvPr>
            <p:ph idx="4" type="subTitle"/>
          </p:nvPr>
        </p:nvSpPr>
        <p:spPr>
          <a:xfrm>
            <a:off x="2134764" y="3443850"/>
            <a:ext cx="206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61" name="Google Shape;461;p50"/>
          <p:cNvSpPr txBox="1"/>
          <p:nvPr>
            <p:ph idx="5" type="subTitle"/>
          </p:nvPr>
        </p:nvSpPr>
        <p:spPr>
          <a:xfrm>
            <a:off x="4939534" y="3443850"/>
            <a:ext cx="206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62" name="Google Shape;462;p50"/>
          <p:cNvSpPr txBox="1"/>
          <p:nvPr>
            <p:ph idx="7" type="subTitle"/>
          </p:nvPr>
        </p:nvSpPr>
        <p:spPr>
          <a:xfrm>
            <a:off x="4939539" y="1569125"/>
            <a:ext cx="20697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Politics</a:t>
            </a:r>
            <a:endParaRPr/>
          </a:p>
        </p:txBody>
      </p:sp>
      <p:sp>
        <p:nvSpPr>
          <p:cNvPr id="463" name="Google Shape;463;p50"/>
          <p:cNvSpPr txBox="1"/>
          <p:nvPr>
            <p:ph idx="8" type="subTitle"/>
          </p:nvPr>
        </p:nvSpPr>
        <p:spPr>
          <a:xfrm>
            <a:off x="4939539" y="2959050"/>
            <a:ext cx="20697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Technology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1"/>
          <p:cNvSpPr txBox="1"/>
          <p:nvPr>
            <p:ph idx="7" type="subTitle"/>
          </p:nvPr>
        </p:nvSpPr>
        <p:spPr>
          <a:xfrm>
            <a:off x="1173838" y="1630225"/>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t>
            </a:r>
            <a:r>
              <a:rPr lang="en"/>
              <a:t>olonization</a:t>
            </a:r>
            <a:endParaRPr/>
          </a:p>
        </p:txBody>
      </p:sp>
      <p:sp>
        <p:nvSpPr>
          <p:cNvPr id="469" name="Google Shape;469;p51"/>
          <p:cNvSpPr txBox="1"/>
          <p:nvPr>
            <p:ph idx="4" type="subTitle"/>
          </p:nvPr>
        </p:nvSpPr>
        <p:spPr>
          <a:xfrm>
            <a:off x="1178155" y="3409925"/>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70" name="Google Shape;470;p51"/>
          <p:cNvSpPr txBox="1"/>
          <p:nvPr>
            <p:ph idx="5" type="subTitle"/>
          </p:nvPr>
        </p:nvSpPr>
        <p:spPr>
          <a:xfrm>
            <a:off x="3542697" y="3409925"/>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71" name="Google Shape;471;p51"/>
          <p:cNvSpPr txBox="1"/>
          <p:nvPr>
            <p:ph idx="1" type="subTitle"/>
          </p:nvPr>
        </p:nvSpPr>
        <p:spPr>
          <a:xfrm>
            <a:off x="1178155" y="2115022"/>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72" name="Google Shape;472;p51"/>
          <p:cNvSpPr txBox="1"/>
          <p:nvPr>
            <p:ph idx="13" type="subTitle"/>
          </p:nvPr>
        </p:nvSpPr>
        <p:spPr>
          <a:xfrm>
            <a:off x="1173838" y="2925126"/>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Society</a:t>
            </a:r>
            <a:endParaRPr/>
          </a:p>
        </p:txBody>
      </p:sp>
      <p:sp>
        <p:nvSpPr>
          <p:cNvPr id="473" name="Google Shape;473;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iscovery and </a:t>
            </a:r>
            <a:r>
              <a:rPr i="1" lang="en">
                <a:solidFill>
                  <a:schemeClr val="dk2"/>
                </a:solidFill>
                <a:highlight>
                  <a:schemeClr val="lt1"/>
                </a:highlight>
              </a:rPr>
              <a:t>globalization</a:t>
            </a:r>
            <a:endParaRPr i="1">
              <a:solidFill>
                <a:schemeClr val="dk2"/>
              </a:solidFill>
              <a:highlight>
                <a:schemeClr val="lt1"/>
              </a:highlight>
            </a:endParaRPr>
          </a:p>
        </p:txBody>
      </p:sp>
      <p:sp>
        <p:nvSpPr>
          <p:cNvPr id="474" name="Google Shape;474;p51"/>
          <p:cNvSpPr txBox="1"/>
          <p:nvPr>
            <p:ph idx="8" type="subTitle"/>
          </p:nvPr>
        </p:nvSpPr>
        <p:spPr>
          <a:xfrm>
            <a:off x="3542697" y="1630225"/>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Politics</a:t>
            </a:r>
            <a:endParaRPr/>
          </a:p>
        </p:txBody>
      </p:sp>
      <p:sp>
        <p:nvSpPr>
          <p:cNvPr id="475" name="Google Shape;475;p51"/>
          <p:cNvSpPr txBox="1"/>
          <p:nvPr>
            <p:ph idx="9" type="subTitle"/>
          </p:nvPr>
        </p:nvSpPr>
        <p:spPr>
          <a:xfrm>
            <a:off x="5911556" y="1630225"/>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Economics</a:t>
            </a:r>
            <a:endParaRPr/>
          </a:p>
        </p:txBody>
      </p:sp>
      <p:sp>
        <p:nvSpPr>
          <p:cNvPr id="476" name="Google Shape;476;p51"/>
          <p:cNvSpPr txBox="1"/>
          <p:nvPr>
            <p:ph idx="2" type="subTitle"/>
          </p:nvPr>
        </p:nvSpPr>
        <p:spPr>
          <a:xfrm>
            <a:off x="3542697" y="2115022"/>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477" name="Google Shape;477;p51"/>
          <p:cNvSpPr txBox="1"/>
          <p:nvPr>
            <p:ph idx="3" type="subTitle"/>
          </p:nvPr>
        </p:nvSpPr>
        <p:spPr>
          <a:xfrm>
            <a:off x="5907238" y="2115022"/>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478" name="Google Shape;478;p51"/>
          <p:cNvSpPr txBox="1"/>
          <p:nvPr>
            <p:ph idx="6" type="subTitle"/>
          </p:nvPr>
        </p:nvSpPr>
        <p:spPr>
          <a:xfrm>
            <a:off x="5907238" y="3409925"/>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79" name="Google Shape;479;p51"/>
          <p:cNvSpPr txBox="1"/>
          <p:nvPr>
            <p:ph idx="14" type="subTitle"/>
          </p:nvPr>
        </p:nvSpPr>
        <p:spPr>
          <a:xfrm>
            <a:off x="3542697" y="2925126"/>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Culture</a:t>
            </a:r>
            <a:endParaRPr/>
          </a:p>
        </p:txBody>
      </p:sp>
      <p:sp>
        <p:nvSpPr>
          <p:cNvPr id="480" name="Google Shape;480;p51"/>
          <p:cNvSpPr txBox="1"/>
          <p:nvPr>
            <p:ph idx="15" type="subTitle"/>
          </p:nvPr>
        </p:nvSpPr>
        <p:spPr>
          <a:xfrm>
            <a:off x="5911556" y="2925126"/>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t>
            </a:r>
            <a:r>
              <a:rPr lang="en"/>
              <a:t>nvironment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2"/>
          <p:cNvSpPr txBox="1"/>
          <p:nvPr>
            <p:ph idx="1" type="subTitle"/>
          </p:nvPr>
        </p:nvSpPr>
        <p:spPr>
          <a:xfrm>
            <a:off x="2770563" y="2973150"/>
            <a:ext cx="5105400" cy="4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486" name="Google Shape;486;p52"/>
          <p:cNvSpPr txBox="1"/>
          <p:nvPr>
            <p:ph type="title"/>
          </p:nvPr>
        </p:nvSpPr>
        <p:spPr>
          <a:xfrm>
            <a:off x="2770563" y="1762050"/>
            <a:ext cx="5105400" cy="121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Industrialization</a:t>
            </a:r>
            <a:endParaRPr/>
          </a:p>
        </p:txBody>
      </p:sp>
      <p:sp>
        <p:nvSpPr>
          <p:cNvPr id="487" name="Google Shape;487;p52"/>
          <p:cNvSpPr txBox="1"/>
          <p:nvPr>
            <p:ph idx="2" type="title"/>
          </p:nvPr>
        </p:nvSpPr>
        <p:spPr>
          <a:xfrm>
            <a:off x="1268038" y="1966200"/>
            <a:ext cx="1377900" cy="12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3"/>
          <p:cNvSpPr txBox="1"/>
          <p:nvPr>
            <p:ph type="title"/>
          </p:nvPr>
        </p:nvSpPr>
        <p:spPr>
          <a:xfrm>
            <a:off x="2587650" y="1404450"/>
            <a:ext cx="3968700" cy="233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i="1" lang="en">
                <a:solidFill>
                  <a:schemeClr val="dk2"/>
                </a:solidFill>
                <a:highlight>
                  <a:schemeClr val="lt1"/>
                </a:highlight>
              </a:rPr>
              <a:t>words</a:t>
            </a:r>
            <a:endParaRPr i="1">
              <a:solidFill>
                <a:schemeClr val="dk2"/>
              </a:solidFill>
              <a:highlight>
                <a:schemeClr val="lt1"/>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4"/>
          <p:cNvSpPr txBox="1"/>
          <p:nvPr>
            <p:ph type="title"/>
          </p:nvPr>
        </p:nvSpPr>
        <p:spPr>
          <a:xfrm>
            <a:off x="1762500" y="3091900"/>
            <a:ext cx="56190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498" name="Google Shape;498;p54"/>
          <p:cNvSpPr txBox="1"/>
          <p:nvPr>
            <p:ph idx="1" type="subTitle"/>
          </p:nvPr>
        </p:nvSpPr>
        <p:spPr>
          <a:xfrm>
            <a:off x="1762500" y="1519700"/>
            <a:ext cx="5619000" cy="15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that can inspire anyone who reads them”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pic>
        <p:nvPicPr>
          <p:cNvPr id="503" name="Google Shape;503;p55"/>
          <p:cNvPicPr preferRelativeResize="0"/>
          <p:nvPr>
            <p:ph idx="2" type="pic"/>
          </p:nvPr>
        </p:nvPicPr>
        <p:blipFill rotWithShape="1">
          <a:blip r:embed="rId3">
            <a:alphaModFix/>
          </a:blip>
          <a:srcRect b="7820" l="0" r="0" t="7812"/>
          <a:stretch/>
        </p:blipFill>
        <p:spPr>
          <a:xfrm>
            <a:off x="-27000" y="-13500"/>
            <a:ext cx="9171000" cy="5157001"/>
          </a:xfrm>
          <a:prstGeom prst="rect">
            <a:avLst/>
          </a:prstGeom>
        </p:spPr>
      </p:pic>
      <p:sp>
        <p:nvSpPr>
          <p:cNvPr id="504" name="Google Shape;504;p55"/>
          <p:cNvSpPr txBox="1"/>
          <p:nvPr>
            <p:ph type="title"/>
          </p:nvPr>
        </p:nvSpPr>
        <p:spPr>
          <a:xfrm>
            <a:off x="720000" y="8493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a:t>
            </a:r>
            <a:r>
              <a:rPr i="1" lang="en">
                <a:solidFill>
                  <a:schemeClr val="dk2"/>
                </a:solidFill>
                <a:highlight>
                  <a:schemeClr val="accent2"/>
                </a:highlight>
              </a:rPr>
              <a:t>words</a:t>
            </a:r>
            <a:endParaRPr i="1">
              <a:solidFill>
                <a:schemeClr val="dk2"/>
              </a:solidFill>
              <a:highlight>
                <a:schemeClr val="accent2"/>
              </a:highlight>
            </a:endParaRPr>
          </a:p>
        </p:txBody>
      </p:sp>
      <p:pic>
        <p:nvPicPr>
          <p:cNvPr id="505" name="Google Shape;505;p55"/>
          <p:cNvPicPr preferRelativeResize="0"/>
          <p:nvPr/>
        </p:nvPicPr>
        <p:blipFill>
          <a:blip r:embed="rId4">
            <a:alphaModFix/>
          </a:blip>
          <a:stretch>
            <a:fillRect/>
          </a:stretch>
        </p:blipFill>
        <p:spPr>
          <a:xfrm rot="2069941">
            <a:off x="-692745" y="4681597"/>
            <a:ext cx="2524940" cy="2558406"/>
          </a:xfrm>
          <a:prstGeom prst="rect">
            <a:avLst/>
          </a:prstGeom>
          <a:noFill/>
          <a:ln>
            <a:noFill/>
          </a:ln>
          <a:effectLst>
            <a:outerShdw blurRad="57150" rotWithShape="0" algn="bl" dir="5400000" dist="19050">
              <a:schemeClr val="accent1">
                <a:alpha val="50000"/>
              </a:schemeClr>
            </a:outerShdw>
          </a:effectLst>
        </p:spPr>
      </p:pic>
      <p:pic>
        <p:nvPicPr>
          <p:cNvPr id="506" name="Google Shape;506;p55"/>
          <p:cNvPicPr preferRelativeResize="0"/>
          <p:nvPr/>
        </p:nvPicPr>
        <p:blipFill>
          <a:blip r:embed="rId5">
            <a:alphaModFix/>
          </a:blip>
          <a:stretch>
            <a:fillRect/>
          </a:stretch>
        </p:blipFill>
        <p:spPr>
          <a:xfrm rot="-1552798">
            <a:off x="8043890" y="4565404"/>
            <a:ext cx="1982319" cy="2330316"/>
          </a:xfrm>
          <a:prstGeom prst="rect">
            <a:avLst/>
          </a:prstGeom>
          <a:noFill/>
          <a:ln>
            <a:noFill/>
          </a:ln>
          <a:effectLst>
            <a:outerShdw blurRad="57150" rotWithShape="0" algn="bl" dir="5400000" dist="19050">
              <a:schemeClr val="accent1">
                <a:alpha val="50000"/>
              </a:schemeClr>
            </a:outerShdw>
          </a:effectLst>
        </p:spPr>
      </p:pic>
      <p:pic>
        <p:nvPicPr>
          <p:cNvPr id="507" name="Google Shape;507;p55"/>
          <p:cNvPicPr preferRelativeResize="0"/>
          <p:nvPr/>
        </p:nvPicPr>
        <p:blipFill>
          <a:blip r:embed="rId6">
            <a:alphaModFix/>
          </a:blip>
          <a:stretch>
            <a:fillRect/>
          </a:stretch>
        </p:blipFill>
        <p:spPr>
          <a:xfrm rot="8099999">
            <a:off x="-541573" y="4215118"/>
            <a:ext cx="980150" cy="1106986"/>
          </a:xfrm>
          <a:prstGeom prst="rect">
            <a:avLst/>
          </a:prstGeom>
          <a:noFill/>
          <a:ln>
            <a:noFill/>
          </a:ln>
          <a:effectLst>
            <a:outerShdw blurRad="57150" rotWithShape="0" algn="bl" dir="5400000" dist="19050">
              <a:schemeClr val="dk2">
                <a:alpha val="50000"/>
              </a:schemeClr>
            </a:outerShdw>
          </a:effectLst>
        </p:spPr>
      </p:pic>
      <p:pic>
        <p:nvPicPr>
          <p:cNvPr id="508" name="Google Shape;508;p55"/>
          <p:cNvPicPr preferRelativeResize="0"/>
          <p:nvPr/>
        </p:nvPicPr>
        <p:blipFill>
          <a:blip r:embed="rId5">
            <a:alphaModFix/>
          </a:blip>
          <a:stretch>
            <a:fillRect/>
          </a:stretch>
        </p:blipFill>
        <p:spPr>
          <a:xfrm rot="9745016">
            <a:off x="-1393600" y="-3714160"/>
            <a:ext cx="3680000" cy="4326000"/>
          </a:xfrm>
          <a:prstGeom prst="rect">
            <a:avLst/>
          </a:prstGeom>
          <a:noFill/>
          <a:ln>
            <a:noFill/>
          </a:ln>
          <a:effectLst>
            <a:outerShdw blurRad="57150" rotWithShape="0" algn="bl" dir="5400000" dist="19050">
              <a:schemeClr val="accent1">
                <a:alpha val="50000"/>
              </a:scheme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56"/>
          <p:cNvSpPr txBox="1"/>
          <p:nvPr>
            <p:ph type="title"/>
          </p:nvPr>
        </p:nvSpPr>
        <p:spPr>
          <a:xfrm>
            <a:off x="4225213" y="1577400"/>
            <a:ext cx="3515700" cy="118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late 19th and </a:t>
            </a:r>
            <a:r>
              <a:rPr i="1" lang="en">
                <a:solidFill>
                  <a:schemeClr val="dk2"/>
                </a:solidFill>
                <a:highlight>
                  <a:schemeClr val="lt1"/>
                </a:highlight>
              </a:rPr>
              <a:t>early 20th century</a:t>
            </a:r>
            <a:endParaRPr i="1">
              <a:solidFill>
                <a:schemeClr val="dk2"/>
              </a:solidFill>
              <a:highlight>
                <a:schemeClr val="lt1"/>
              </a:highlight>
            </a:endParaRPr>
          </a:p>
        </p:txBody>
      </p:sp>
      <p:sp>
        <p:nvSpPr>
          <p:cNvPr id="514" name="Google Shape;514;p56"/>
          <p:cNvSpPr txBox="1"/>
          <p:nvPr>
            <p:ph idx="1" type="subTitle"/>
          </p:nvPr>
        </p:nvSpPr>
        <p:spPr>
          <a:xfrm>
            <a:off x="4225238" y="2763600"/>
            <a:ext cx="3515700" cy="8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515" name="Google Shape;515;p56"/>
          <p:cNvPicPr preferRelativeResize="0"/>
          <p:nvPr>
            <p:ph idx="2" type="pic"/>
          </p:nvPr>
        </p:nvPicPr>
        <p:blipFill rotWithShape="1">
          <a:blip r:embed="rId3">
            <a:alphaModFix/>
          </a:blip>
          <a:srcRect b="0" l="29048" r="36781" t="0"/>
          <a:stretch/>
        </p:blipFill>
        <p:spPr>
          <a:xfrm>
            <a:off x="1403063" y="175500"/>
            <a:ext cx="2457001" cy="479250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57"/>
          <p:cNvSpPr txBox="1"/>
          <p:nvPr>
            <p:ph idx="1" type="subTitle"/>
          </p:nvPr>
        </p:nvSpPr>
        <p:spPr>
          <a:xfrm>
            <a:off x="2445313" y="3037250"/>
            <a:ext cx="4253400" cy="3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521" name="Google Shape;521;p57"/>
          <p:cNvSpPr txBox="1"/>
          <p:nvPr>
            <p:ph type="title"/>
          </p:nvPr>
        </p:nvSpPr>
        <p:spPr>
          <a:xfrm>
            <a:off x="2445288" y="1729450"/>
            <a:ext cx="4253400" cy="124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58"/>
          <p:cNvSpPr txBox="1"/>
          <p:nvPr>
            <p:ph type="title"/>
          </p:nvPr>
        </p:nvSpPr>
        <p:spPr>
          <a:xfrm>
            <a:off x="1984500" y="539988"/>
            <a:ext cx="5175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527" name="Google Shape;527;p58"/>
          <p:cNvSpPr txBox="1"/>
          <p:nvPr>
            <p:ph idx="1" type="subTitle"/>
          </p:nvPr>
        </p:nvSpPr>
        <p:spPr>
          <a:xfrm>
            <a:off x="1984500" y="1398415"/>
            <a:ext cx="5175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528" name="Google Shape;528;p58"/>
          <p:cNvSpPr txBox="1"/>
          <p:nvPr>
            <p:ph idx="2" type="title"/>
          </p:nvPr>
        </p:nvSpPr>
        <p:spPr>
          <a:xfrm>
            <a:off x="1984500" y="1996129"/>
            <a:ext cx="5175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529" name="Google Shape;529;p58"/>
          <p:cNvSpPr txBox="1"/>
          <p:nvPr>
            <p:ph idx="3" type="subTitle"/>
          </p:nvPr>
        </p:nvSpPr>
        <p:spPr>
          <a:xfrm>
            <a:off x="1984500" y="2854557"/>
            <a:ext cx="5175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530" name="Google Shape;530;p58"/>
          <p:cNvSpPr txBox="1"/>
          <p:nvPr>
            <p:ph idx="4" type="title"/>
          </p:nvPr>
        </p:nvSpPr>
        <p:spPr>
          <a:xfrm>
            <a:off x="1984500" y="3452284"/>
            <a:ext cx="5175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531" name="Google Shape;531;p58"/>
          <p:cNvSpPr txBox="1"/>
          <p:nvPr>
            <p:ph idx="5" type="subTitle"/>
          </p:nvPr>
        </p:nvSpPr>
        <p:spPr>
          <a:xfrm>
            <a:off x="1984500" y="4310711"/>
            <a:ext cx="5175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odernist </a:t>
            </a:r>
            <a:r>
              <a:rPr i="1" lang="en">
                <a:solidFill>
                  <a:schemeClr val="dk2"/>
                </a:solidFill>
                <a:highlight>
                  <a:schemeClr val="lt1"/>
                </a:highlight>
              </a:rPr>
              <a:t>art</a:t>
            </a:r>
            <a:endParaRPr i="1">
              <a:solidFill>
                <a:schemeClr val="dk2"/>
              </a:solidFill>
              <a:highlight>
                <a:schemeClr val="lt1"/>
              </a:highlight>
            </a:endParaRPr>
          </a:p>
        </p:txBody>
      </p:sp>
      <p:sp>
        <p:nvSpPr>
          <p:cNvPr id="537" name="Google Shape;537;p59"/>
          <p:cNvSpPr txBox="1"/>
          <p:nvPr>
            <p:ph idx="6" type="subTitle"/>
          </p:nvPr>
        </p:nvSpPr>
        <p:spPr>
          <a:xfrm>
            <a:off x="6087600" y="14642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Culture</a:t>
            </a:r>
            <a:endParaRPr/>
          </a:p>
        </p:txBody>
      </p:sp>
      <p:sp>
        <p:nvSpPr>
          <p:cNvPr id="538" name="Google Shape;538;p59"/>
          <p:cNvSpPr txBox="1"/>
          <p:nvPr>
            <p:ph idx="1" type="subTitle"/>
          </p:nvPr>
        </p:nvSpPr>
        <p:spPr>
          <a:xfrm>
            <a:off x="720000" y="14642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Politics</a:t>
            </a:r>
            <a:endParaRPr/>
          </a:p>
        </p:txBody>
      </p:sp>
      <p:sp>
        <p:nvSpPr>
          <p:cNvPr id="539" name="Google Shape;539;p59"/>
          <p:cNvSpPr txBox="1"/>
          <p:nvPr>
            <p:ph idx="2" type="subTitle"/>
          </p:nvPr>
        </p:nvSpPr>
        <p:spPr>
          <a:xfrm>
            <a:off x="720000" y="1948999"/>
            <a:ext cx="2336400" cy="79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540" name="Google Shape;540;p59"/>
          <p:cNvSpPr txBox="1"/>
          <p:nvPr>
            <p:ph idx="3" type="subTitle"/>
          </p:nvPr>
        </p:nvSpPr>
        <p:spPr>
          <a:xfrm>
            <a:off x="3403800" y="1948999"/>
            <a:ext cx="2336400" cy="79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41" name="Google Shape;541;p59"/>
          <p:cNvSpPr txBox="1"/>
          <p:nvPr>
            <p:ph idx="4" type="subTitle"/>
          </p:nvPr>
        </p:nvSpPr>
        <p:spPr>
          <a:xfrm>
            <a:off x="6087600" y="1948999"/>
            <a:ext cx="2336400" cy="79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42" name="Google Shape;542;p59"/>
          <p:cNvSpPr txBox="1"/>
          <p:nvPr>
            <p:ph idx="5" type="subTitle"/>
          </p:nvPr>
        </p:nvSpPr>
        <p:spPr>
          <a:xfrm>
            <a:off x="3403800" y="14642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Science</a:t>
            </a:r>
            <a:endParaRPr/>
          </a:p>
        </p:txBody>
      </p:sp>
      <p:sp>
        <p:nvSpPr>
          <p:cNvPr id="543" name="Google Shape;543;p59"/>
          <p:cNvSpPr txBox="1"/>
          <p:nvPr>
            <p:ph idx="7" type="title"/>
          </p:nvPr>
        </p:nvSpPr>
        <p:spPr>
          <a:xfrm>
            <a:off x="1195657" y="2974100"/>
            <a:ext cx="1385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544" name="Google Shape;544;p59"/>
          <p:cNvSpPr txBox="1"/>
          <p:nvPr>
            <p:ph idx="8" type="title"/>
          </p:nvPr>
        </p:nvSpPr>
        <p:spPr>
          <a:xfrm>
            <a:off x="3879457" y="2974100"/>
            <a:ext cx="1385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545" name="Google Shape;545;p59"/>
          <p:cNvSpPr txBox="1"/>
          <p:nvPr>
            <p:ph idx="9" type="title"/>
          </p:nvPr>
        </p:nvSpPr>
        <p:spPr>
          <a:xfrm>
            <a:off x="6563257" y="2974100"/>
            <a:ext cx="1385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endParaRPr/>
          </a:p>
        </p:txBody>
      </p:sp>
      <p:sp>
        <p:nvSpPr>
          <p:cNvPr id="546" name="Google Shape;546;p59"/>
          <p:cNvSpPr/>
          <p:nvPr/>
        </p:nvSpPr>
        <p:spPr>
          <a:xfrm>
            <a:off x="720000" y="3796100"/>
            <a:ext cx="2336400" cy="32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9"/>
          <p:cNvSpPr/>
          <p:nvPr/>
        </p:nvSpPr>
        <p:spPr>
          <a:xfrm>
            <a:off x="3403800" y="3796100"/>
            <a:ext cx="2336400" cy="32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9"/>
          <p:cNvSpPr/>
          <p:nvPr/>
        </p:nvSpPr>
        <p:spPr>
          <a:xfrm>
            <a:off x="6087600" y="3796100"/>
            <a:ext cx="2336400" cy="32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9"/>
          <p:cNvSpPr/>
          <p:nvPr/>
        </p:nvSpPr>
        <p:spPr>
          <a:xfrm>
            <a:off x="720000" y="3796100"/>
            <a:ext cx="595500" cy="32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9"/>
          <p:cNvSpPr/>
          <p:nvPr/>
        </p:nvSpPr>
        <p:spPr>
          <a:xfrm>
            <a:off x="3403800" y="3796100"/>
            <a:ext cx="1385100" cy="32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9"/>
          <p:cNvSpPr/>
          <p:nvPr/>
        </p:nvSpPr>
        <p:spPr>
          <a:xfrm>
            <a:off x="6087600" y="3796100"/>
            <a:ext cx="475800" cy="32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a:t>
            </a:r>
            <a:r>
              <a:rPr i="1" lang="en">
                <a:solidFill>
                  <a:schemeClr val="dk2"/>
                </a:solidFill>
                <a:highlight>
                  <a:schemeClr val="lt1"/>
                </a:highlight>
              </a:rPr>
              <a:t>template</a:t>
            </a:r>
            <a:endParaRPr i="1">
              <a:solidFill>
                <a:schemeClr val="dk2"/>
              </a:solidFill>
              <a:highlight>
                <a:schemeClr val="lt1"/>
              </a:highlight>
            </a:endParaRPr>
          </a:p>
        </p:txBody>
      </p:sp>
      <p:sp>
        <p:nvSpPr>
          <p:cNvPr id="378" name="Google Shape;378;p42"/>
          <p:cNvSpPr txBox="1"/>
          <p:nvPr>
            <p:ph idx="1" type="body"/>
          </p:nvPr>
        </p:nvSpPr>
        <p:spPr>
          <a:xfrm>
            <a:off x="720000" y="1152475"/>
            <a:ext cx="77040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379" name="Google Shape;379;p42"/>
          <p:cNvGraphicFramePr/>
          <p:nvPr/>
        </p:nvGraphicFramePr>
        <p:xfrm>
          <a:off x="720000" y="1717968"/>
          <a:ext cx="3000000" cy="3000000"/>
        </p:xfrm>
        <a:graphic>
          <a:graphicData uri="http://schemas.openxmlformats.org/drawingml/2006/table">
            <a:tbl>
              <a:tblPr>
                <a:noFill/>
                <a:tableStyleId>{7BA55EF1-7DC1-43C9-8FA6-053CBEC927A8}</a:tableStyleId>
              </a:tblPr>
              <a:tblGrid>
                <a:gridCol w="2619875"/>
                <a:gridCol w="5084125"/>
              </a:tblGrid>
              <a:tr h="361525">
                <a:tc>
                  <a:txBody>
                    <a:bodyPr/>
                    <a:lstStyle/>
                    <a:p>
                      <a:pPr indent="0" lvl="0" marL="0" rtl="0" algn="l">
                        <a:lnSpc>
                          <a:spcPct val="115000"/>
                        </a:lnSpc>
                        <a:spcBef>
                          <a:spcPts val="0"/>
                        </a:spcBef>
                        <a:spcAft>
                          <a:spcPts val="0"/>
                        </a:spcAft>
                        <a:buNone/>
                      </a:pPr>
                      <a:r>
                        <a:rPr b="1" lang="en" sz="1200" u="sng">
                          <a:solidFill>
                            <a:schemeClr val="lt1"/>
                          </a:solidFill>
                          <a:latin typeface="Cairo"/>
                          <a:ea typeface="Cairo"/>
                          <a:cs typeface="Cairo"/>
                          <a:sym typeface="Cairo"/>
                          <a:hlinkClick action="ppaction://hlinksldjump" r:id="rId3">
                            <a:extLst>
                              <a:ext uri="{A12FA001-AC4F-418D-AE19-62706E023703}">
                                <ahyp:hlinkClr val="tx"/>
                              </a:ext>
                            </a:extLst>
                          </a:hlinkClick>
                        </a:rPr>
                        <a:t>Fonts</a:t>
                      </a:r>
                      <a:endParaRPr b="1" sz="1200" u="sng">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1600"/>
                        </a:spcAft>
                        <a:buNone/>
                      </a:pPr>
                      <a:r>
                        <a:rPr lang="en" sz="1000">
                          <a:solidFill>
                            <a:schemeClr val="dk2"/>
                          </a:solidFill>
                          <a:latin typeface="Cairo"/>
                          <a:ea typeface="Cairo"/>
                          <a:cs typeface="Cairo"/>
                          <a:sym typeface="Cairo"/>
                        </a:rPr>
                        <a:t>To view this template correctly in PowerPoint, download and install the fonts we used</a:t>
                      </a:r>
                      <a:endParaRPr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r h="361525">
                <a:tc>
                  <a:txBody>
                    <a:bodyPr/>
                    <a:lstStyle/>
                    <a:p>
                      <a:pPr indent="0" lvl="0" marL="0" rtl="0" algn="l">
                        <a:lnSpc>
                          <a:spcPct val="115000"/>
                        </a:lnSpc>
                        <a:spcBef>
                          <a:spcPts val="0"/>
                        </a:spcBef>
                        <a:spcAft>
                          <a:spcPts val="0"/>
                        </a:spcAft>
                        <a:buNone/>
                      </a:pPr>
                      <a:r>
                        <a:rPr b="1" lang="en" sz="1200" u="sng">
                          <a:solidFill>
                            <a:schemeClr val="lt1"/>
                          </a:solidFill>
                          <a:latin typeface="Cairo"/>
                          <a:ea typeface="Cairo"/>
                          <a:cs typeface="Cairo"/>
                          <a:sym typeface="Cairo"/>
                          <a:hlinkClick action="ppaction://hlinksldjump" r:id="rId4">
                            <a:extLst>
                              <a:ext uri="{A12FA001-AC4F-418D-AE19-62706E023703}">
                                <ahyp:hlinkClr val="tx"/>
                              </a:ext>
                            </a:extLst>
                          </a:hlinkClick>
                        </a:rPr>
                        <a:t>Used</a:t>
                      </a:r>
                      <a:r>
                        <a:rPr b="1" lang="en" sz="1200">
                          <a:solidFill>
                            <a:schemeClr val="lt1"/>
                          </a:solidFill>
                          <a:latin typeface="Cairo"/>
                          <a:ea typeface="Cairo"/>
                          <a:cs typeface="Cairo"/>
                          <a:sym typeface="Cairo"/>
                        </a:rPr>
                        <a:t> and </a:t>
                      </a:r>
                      <a:r>
                        <a:rPr b="1" lang="en" sz="1200" u="sng">
                          <a:solidFill>
                            <a:schemeClr val="lt1"/>
                          </a:solidFill>
                          <a:latin typeface="Cairo"/>
                          <a:ea typeface="Cairo"/>
                          <a:cs typeface="Cairo"/>
                          <a:sym typeface="Cairo"/>
                          <a:hlinkClick action="ppaction://hlinksldjump" r:id="rId5">
                            <a:extLst>
                              <a:ext uri="{A12FA001-AC4F-418D-AE19-62706E023703}">
                                <ahyp:hlinkClr val="tx"/>
                              </a:ext>
                            </a:extLst>
                          </a:hlinkClick>
                        </a:rPr>
                        <a:t>alternative</a:t>
                      </a:r>
                      <a:r>
                        <a:rPr b="1" lang="en" sz="1200" u="sng">
                          <a:solidFill>
                            <a:schemeClr val="lt1"/>
                          </a:solidFill>
                          <a:latin typeface="Cairo"/>
                          <a:ea typeface="Cairo"/>
                          <a:cs typeface="Cairo"/>
                          <a:sym typeface="Cairo"/>
                          <a:hlinkClick action="ppaction://hlinksldjump" r:id="rId6">
                            <a:extLst>
                              <a:ext uri="{A12FA001-AC4F-418D-AE19-62706E023703}">
                                <ahyp:hlinkClr val="tx"/>
                              </a:ext>
                            </a:extLst>
                          </a:hlinkClick>
                        </a:rPr>
                        <a:t> resources</a:t>
                      </a:r>
                      <a:endParaRPr b="1" sz="1200" u="sng">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marR="0" rtl="0" algn="l">
                        <a:lnSpc>
                          <a:spcPct val="115000"/>
                        </a:lnSpc>
                        <a:spcBef>
                          <a:spcPts val="0"/>
                        </a:spcBef>
                        <a:spcAft>
                          <a:spcPts val="1600"/>
                        </a:spcAft>
                        <a:buNone/>
                      </a:pPr>
                      <a:r>
                        <a:rPr lang="en" sz="1000">
                          <a:solidFill>
                            <a:schemeClr val="dk2"/>
                          </a:solidFill>
                          <a:latin typeface="Cairo"/>
                          <a:ea typeface="Cairo"/>
                          <a:cs typeface="Cairo"/>
                          <a:sym typeface="Cairo"/>
                        </a:rPr>
                        <a:t>An assortment of graphic resources that are suitable for use in this presentation</a:t>
                      </a:r>
                      <a:endParaRPr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r h="361525">
                <a:tc>
                  <a:txBody>
                    <a:bodyPr/>
                    <a:lstStyle/>
                    <a:p>
                      <a:pPr indent="0" lvl="0" marL="0" rtl="0" algn="l">
                        <a:lnSpc>
                          <a:spcPct val="115000"/>
                        </a:lnSpc>
                        <a:spcBef>
                          <a:spcPts val="0"/>
                        </a:spcBef>
                        <a:spcAft>
                          <a:spcPts val="0"/>
                        </a:spcAft>
                        <a:buNone/>
                      </a:pPr>
                      <a:r>
                        <a:rPr b="1" lang="en" sz="1200" u="sng">
                          <a:solidFill>
                            <a:schemeClr val="lt1"/>
                          </a:solidFill>
                          <a:latin typeface="Cairo"/>
                          <a:ea typeface="Cairo"/>
                          <a:cs typeface="Cairo"/>
                          <a:sym typeface="Cairo"/>
                          <a:hlinkClick action="ppaction://hlinksldjump" r:id="rId7">
                            <a:extLst>
                              <a:ext uri="{A12FA001-AC4F-418D-AE19-62706E023703}">
                                <ahyp:hlinkClr val="tx"/>
                              </a:ext>
                            </a:extLst>
                          </a:hlinkClick>
                        </a:rPr>
                        <a:t>Thanks slide</a:t>
                      </a:r>
                      <a:endParaRPr b="1" sz="1200" u="sng">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1600"/>
                        </a:spcAft>
                        <a:buNone/>
                      </a:pPr>
                      <a:r>
                        <a:rPr lang="en" sz="1000">
                          <a:solidFill>
                            <a:schemeClr val="dk2"/>
                          </a:solidFill>
                          <a:latin typeface="Cairo"/>
                          <a:ea typeface="Cairo"/>
                          <a:cs typeface="Cairo"/>
                          <a:sym typeface="Cairo"/>
                        </a:rPr>
                        <a:t>You must keep it so that proper credits for our design are given</a:t>
                      </a:r>
                      <a:endParaRPr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r h="361525">
                <a:tc>
                  <a:txBody>
                    <a:bodyPr/>
                    <a:lstStyle/>
                    <a:p>
                      <a:pPr indent="0" lvl="0" marL="0" rtl="0" algn="l">
                        <a:lnSpc>
                          <a:spcPct val="115000"/>
                        </a:lnSpc>
                        <a:spcBef>
                          <a:spcPts val="0"/>
                        </a:spcBef>
                        <a:spcAft>
                          <a:spcPts val="0"/>
                        </a:spcAft>
                        <a:buNone/>
                      </a:pPr>
                      <a:r>
                        <a:rPr b="1" lang="en" sz="1200" u="sng">
                          <a:solidFill>
                            <a:schemeClr val="lt1"/>
                          </a:solidFill>
                          <a:latin typeface="Cairo"/>
                          <a:ea typeface="Cairo"/>
                          <a:cs typeface="Cairo"/>
                          <a:sym typeface="Cairo"/>
                          <a:hlinkClick action="ppaction://hlinksldjump" r:id="rId8">
                            <a:extLst>
                              <a:ext uri="{A12FA001-AC4F-418D-AE19-62706E023703}">
                                <ahyp:hlinkClr val="tx"/>
                              </a:ext>
                            </a:extLst>
                          </a:hlinkClick>
                        </a:rPr>
                        <a:t>Colors</a:t>
                      </a:r>
                      <a:endParaRPr b="1" sz="1200" u="sng">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1600"/>
                        </a:spcAft>
                        <a:buNone/>
                      </a:pPr>
                      <a:r>
                        <a:rPr lang="en" sz="1000">
                          <a:solidFill>
                            <a:schemeClr val="dk2"/>
                          </a:solidFill>
                          <a:latin typeface="Cairo"/>
                          <a:ea typeface="Cairo"/>
                          <a:cs typeface="Cairo"/>
                          <a:sym typeface="Cairo"/>
                        </a:rPr>
                        <a:t>All the colors used in this presentation</a:t>
                      </a:r>
                      <a:endParaRPr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r h="361525">
                <a:tc>
                  <a:txBody>
                    <a:bodyPr/>
                    <a:lstStyle/>
                    <a:p>
                      <a:pPr indent="0" lvl="0" marL="0" rtl="0" algn="l">
                        <a:lnSpc>
                          <a:spcPct val="115000"/>
                        </a:lnSpc>
                        <a:spcBef>
                          <a:spcPts val="0"/>
                        </a:spcBef>
                        <a:spcAft>
                          <a:spcPts val="0"/>
                        </a:spcAft>
                        <a:buNone/>
                      </a:pPr>
                      <a:r>
                        <a:rPr b="1" lang="en" sz="1200" u="sng">
                          <a:solidFill>
                            <a:schemeClr val="lt1"/>
                          </a:solidFill>
                          <a:latin typeface="Cairo"/>
                          <a:ea typeface="Cairo"/>
                          <a:cs typeface="Cairo"/>
                          <a:sym typeface="Cairo"/>
                          <a:hlinkClick action="ppaction://hlinksldjump" r:id="rId9">
                            <a:extLst>
                              <a:ext uri="{A12FA001-AC4F-418D-AE19-62706E023703}">
                                <ahyp:hlinkClr val="tx"/>
                              </a:ext>
                            </a:extLst>
                          </a:hlinkClick>
                        </a:rPr>
                        <a:t>Icons</a:t>
                      </a:r>
                      <a:r>
                        <a:rPr b="1" lang="en" sz="1200">
                          <a:solidFill>
                            <a:schemeClr val="lt1"/>
                          </a:solidFill>
                          <a:latin typeface="Cairo"/>
                          <a:ea typeface="Cairo"/>
                          <a:cs typeface="Cairo"/>
                          <a:sym typeface="Cairo"/>
                        </a:rPr>
                        <a:t> and </a:t>
                      </a:r>
                      <a:r>
                        <a:rPr b="1" lang="en" sz="1200" u="sng">
                          <a:solidFill>
                            <a:schemeClr val="lt1"/>
                          </a:solidFill>
                          <a:latin typeface="Cairo"/>
                          <a:ea typeface="Cairo"/>
                          <a:cs typeface="Cairo"/>
                          <a:sym typeface="Cairo"/>
                          <a:hlinkClick action="ppaction://hlinksldjump" r:id="rId10">
                            <a:extLst>
                              <a:ext uri="{A12FA001-AC4F-418D-AE19-62706E023703}">
                                <ahyp:hlinkClr val="tx"/>
                              </a:ext>
                            </a:extLst>
                          </a:hlinkClick>
                        </a:rPr>
                        <a:t>infographic resources</a:t>
                      </a:r>
                      <a:endParaRPr b="1" sz="1200" u="sng">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sz="1000">
                          <a:solidFill>
                            <a:schemeClr val="dk2"/>
                          </a:solidFill>
                          <a:latin typeface="Cairo"/>
                          <a:ea typeface="Cairo"/>
                          <a:cs typeface="Cairo"/>
                          <a:sym typeface="Cairo"/>
                        </a:rPr>
                        <a:t>These can be used in the template, and their size and color can be edited</a:t>
                      </a:r>
                      <a:endParaRPr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r h="361525">
                <a:tc>
                  <a:txBody>
                    <a:bodyPr/>
                    <a:lstStyle/>
                    <a:p>
                      <a:pPr indent="0" lvl="0" marL="0" rtl="0" algn="l">
                        <a:lnSpc>
                          <a:spcPct val="115000"/>
                        </a:lnSpc>
                        <a:spcBef>
                          <a:spcPts val="0"/>
                        </a:spcBef>
                        <a:spcAft>
                          <a:spcPts val="0"/>
                        </a:spcAft>
                        <a:buNone/>
                      </a:pPr>
                      <a:r>
                        <a:rPr b="1" lang="en" sz="1200">
                          <a:solidFill>
                            <a:schemeClr val="lt1"/>
                          </a:solidFill>
                          <a:latin typeface="Cairo"/>
                          <a:ea typeface="Cairo"/>
                          <a:cs typeface="Cairo"/>
                          <a:sym typeface="Cairo"/>
                        </a:rPr>
                        <a:t>Editable presentation theme </a:t>
                      </a:r>
                      <a:endParaRPr b="1" sz="1200">
                        <a:solidFill>
                          <a:schemeClr val="lt1"/>
                        </a:solidFill>
                        <a:latin typeface="Cairo"/>
                        <a:ea typeface="Cairo"/>
                        <a:cs typeface="Cairo"/>
                        <a:sym typeface="Cai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1600"/>
                        </a:spcAft>
                        <a:buNone/>
                      </a:pPr>
                      <a:r>
                        <a:rPr lang="en" sz="1000">
                          <a:solidFill>
                            <a:schemeClr val="dk2"/>
                          </a:solidFill>
                          <a:latin typeface="Cairo"/>
                          <a:ea typeface="Cairo"/>
                          <a:cs typeface="Cairo"/>
                          <a:sym typeface="Cairo"/>
                        </a:rPr>
                        <a:t>You can edit the master slides easily. For more info, click </a:t>
                      </a:r>
                      <a:r>
                        <a:rPr b="1" lang="en" sz="1100" u="sng">
                          <a:solidFill>
                            <a:schemeClr val="dk2"/>
                          </a:solidFill>
                          <a:latin typeface="Cairo"/>
                          <a:ea typeface="Cairo"/>
                          <a:cs typeface="Cairo"/>
                          <a:sym typeface="Cairo"/>
                          <a:hlinkClick r:id="rId11">
                            <a:extLst>
                              <a:ext uri="{A12FA001-AC4F-418D-AE19-62706E023703}">
                                <ahyp:hlinkClr val="tx"/>
                              </a:ext>
                            </a:extLst>
                          </a:hlinkClick>
                        </a:rPr>
                        <a:t>here</a:t>
                      </a:r>
                      <a:endParaRPr b="1" sz="1000">
                        <a:solidFill>
                          <a:schemeClr val="dk2"/>
                        </a:solidFill>
                        <a:latin typeface="Cairo"/>
                        <a:ea typeface="Cairo"/>
                        <a:cs typeface="Cairo"/>
                        <a:sym typeface="Cai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bl>
          </a:graphicData>
        </a:graphic>
      </p:graphicFrame>
      <p:sp>
        <p:nvSpPr>
          <p:cNvPr id="380" name="Google Shape;380;p42"/>
          <p:cNvSpPr txBox="1"/>
          <p:nvPr/>
        </p:nvSpPr>
        <p:spPr>
          <a:xfrm>
            <a:off x="1748725" y="4043725"/>
            <a:ext cx="17550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dk2"/>
                </a:solidFill>
                <a:latin typeface="Cairo"/>
                <a:ea typeface="Cairo"/>
                <a:cs typeface="Cairo"/>
                <a:sym typeface="Cairo"/>
              </a:rPr>
              <a:t>For more info:</a:t>
            </a:r>
            <a:br>
              <a:rPr lang="en" sz="800">
                <a:solidFill>
                  <a:schemeClr val="dk2"/>
                </a:solidFill>
                <a:latin typeface="Cairo"/>
                <a:ea typeface="Cairo"/>
                <a:cs typeface="Cairo"/>
                <a:sym typeface="Cairo"/>
              </a:rPr>
            </a:br>
            <a:r>
              <a:rPr b="1" lang="en" sz="1000" u="sng">
                <a:solidFill>
                  <a:schemeClr val="dk2"/>
                </a:solidFill>
                <a:latin typeface="Cairo"/>
                <a:ea typeface="Cairo"/>
                <a:cs typeface="Cairo"/>
                <a:sym typeface="Cairo"/>
                <a:hlinkClick r:id="rId12">
                  <a:extLst>
                    <a:ext uri="{A12FA001-AC4F-418D-AE19-62706E023703}">
                      <ahyp:hlinkClr val="tx"/>
                    </a:ext>
                  </a:extLst>
                </a:hlinkClick>
              </a:rPr>
              <a:t>SLIDESGO</a:t>
            </a:r>
            <a:r>
              <a:rPr b="1" lang="en" sz="1000">
                <a:solidFill>
                  <a:schemeClr val="dk2"/>
                </a:solidFill>
                <a:uFill>
                  <a:noFill/>
                </a:uFill>
                <a:latin typeface="Cairo"/>
                <a:ea typeface="Cairo"/>
                <a:cs typeface="Cairo"/>
                <a:sym typeface="Cairo"/>
                <a:hlinkClick r:id="rId13">
                  <a:extLst>
                    <a:ext uri="{A12FA001-AC4F-418D-AE19-62706E023703}">
                      <ahyp:hlinkClr val="tx"/>
                    </a:ext>
                  </a:extLst>
                </a:hlinkClick>
              </a:rPr>
              <a:t> </a:t>
            </a:r>
            <a:r>
              <a:rPr b="1" lang="en" sz="1000">
                <a:solidFill>
                  <a:schemeClr val="dk2"/>
                </a:solidFill>
                <a:latin typeface="Cairo"/>
                <a:ea typeface="Cairo"/>
                <a:cs typeface="Cairo"/>
                <a:sym typeface="Cairo"/>
              </a:rPr>
              <a:t>| </a:t>
            </a:r>
            <a:r>
              <a:rPr b="1" lang="en" sz="1000" u="sng">
                <a:solidFill>
                  <a:schemeClr val="dk2"/>
                </a:solidFill>
                <a:latin typeface="Cairo"/>
                <a:ea typeface="Cairo"/>
                <a:cs typeface="Cairo"/>
                <a:sym typeface="Cairo"/>
                <a:hlinkClick r:id="rId14">
                  <a:extLst>
                    <a:ext uri="{A12FA001-AC4F-418D-AE19-62706E023703}">
                      <ahyp:hlinkClr val="tx"/>
                    </a:ext>
                  </a:extLst>
                </a:hlinkClick>
              </a:rPr>
              <a:t>BLOG</a:t>
            </a:r>
            <a:r>
              <a:rPr b="1" lang="en" sz="1000">
                <a:solidFill>
                  <a:schemeClr val="dk2"/>
                </a:solidFill>
                <a:latin typeface="Cairo"/>
                <a:ea typeface="Cairo"/>
                <a:cs typeface="Cairo"/>
                <a:sym typeface="Cairo"/>
              </a:rPr>
              <a:t> | </a:t>
            </a:r>
            <a:r>
              <a:rPr b="1" lang="en" sz="1000" u="sng">
                <a:solidFill>
                  <a:schemeClr val="dk2"/>
                </a:solidFill>
                <a:latin typeface="Cairo"/>
                <a:ea typeface="Cairo"/>
                <a:cs typeface="Cairo"/>
                <a:sym typeface="Cairo"/>
                <a:hlinkClick r:id="rId15">
                  <a:extLst>
                    <a:ext uri="{A12FA001-AC4F-418D-AE19-62706E023703}">
                      <ahyp:hlinkClr val="tx"/>
                    </a:ext>
                  </a:extLst>
                </a:hlinkClick>
              </a:rPr>
              <a:t>FAQ</a:t>
            </a:r>
            <a:r>
              <a:rPr b="1" lang="en" sz="1000" u="sng">
                <a:solidFill>
                  <a:schemeClr val="dk2"/>
                </a:solidFill>
                <a:latin typeface="Cairo"/>
                <a:ea typeface="Cairo"/>
                <a:cs typeface="Cairo"/>
                <a:sym typeface="Cairo"/>
              </a:rPr>
              <a:t>s</a:t>
            </a:r>
            <a:endParaRPr b="1" sz="1000" u="sng">
              <a:solidFill>
                <a:schemeClr val="dk2"/>
              </a:solidFill>
              <a:latin typeface="Cairo"/>
              <a:ea typeface="Cairo"/>
              <a:cs typeface="Cairo"/>
              <a:sym typeface="Cairo"/>
            </a:endParaRPr>
          </a:p>
        </p:txBody>
      </p:sp>
      <p:sp>
        <p:nvSpPr>
          <p:cNvPr id="381" name="Google Shape;381;p42"/>
          <p:cNvSpPr txBox="1"/>
          <p:nvPr/>
        </p:nvSpPr>
        <p:spPr>
          <a:xfrm>
            <a:off x="4431875" y="4043725"/>
            <a:ext cx="29634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dk2"/>
                </a:solidFill>
                <a:latin typeface="Cairo"/>
                <a:ea typeface="Cairo"/>
                <a:cs typeface="Cairo"/>
                <a:sym typeface="Cairo"/>
              </a:rPr>
              <a:t>You can visit our sister </a:t>
            </a:r>
            <a:r>
              <a:rPr lang="en" sz="800">
                <a:solidFill>
                  <a:schemeClr val="dk2"/>
                </a:solidFill>
                <a:latin typeface="Cairo"/>
                <a:ea typeface="Cairo"/>
                <a:cs typeface="Cairo"/>
                <a:sym typeface="Cairo"/>
              </a:rPr>
              <a:t>projects</a:t>
            </a:r>
            <a:r>
              <a:rPr lang="en" sz="800">
                <a:solidFill>
                  <a:schemeClr val="dk2"/>
                </a:solidFill>
                <a:latin typeface="Cairo"/>
                <a:ea typeface="Cairo"/>
                <a:cs typeface="Cairo"/>
                <a:sym typeface="Cairo"/>
              </a:rPr>
              <a:t>:</a:t>
            </a:r>
            <a:br>
              <a:rPr lang="en" sz="800">
                <a:solidFill>
                  <a:schemeClr val="dk2"/>
                </a:solidFill>
                <a:latin typeface="Cairo"/>
                <a:ea typeface="Cairo"/>
                <a:cs typeface="Cairo"/>
                <a:sym typeface="Cairo"/>
              </a:rPr>
            </a:br>
            <a:r>
              <a:rPr b="1" lang="en" sz="1000" u="sng">
                <a:solidFill>
                  <a:schemeClr val="dk2"/>
                </a:solidFill>
                <a:latin typeface="Cairo"/>
                <a:ea typeface="Cairo"/>
                <a:cs typeface="Cairo"/>
                <a:sym typeface="Cairo"/>
                <a:hlinkClick r:id="rId16">
                  <a:extLst>
                    <a:ext uri="{A12FA001-AC4F-418D-AE19-62706E023703}">
                      <ahyp:hlinkClr val="tx"/>
                    </a:ext>
                  </a:extLst>
                </a:hlinkClick>
              </a:rPr>
              <a:t>FREEPIK</a:t>
            </a:r>
            <a:r>
              <a:rPr b="1" lang="en" sz="1000">
                <a:solidFill>
                  <a:schemeClr val="dk2"/>
                </a:solidFill>
                <a:latin typeface="Cairo"/>
                <a:ea typeface="Cairo"/>
                <a:cs typeface="Cairo"/>
                <a:sym typeface="Cairo"/>
              </a:rPr>
              <a:t> | </a:t>
            </a:r>
            <a:r>
              <a:rPr b="1" lang="en" sz="1000" u="sng">
                <a:solidFill>
                  <a:schemeClr val="dk2"/>
                </a:solidFill>
                <a:latin typeface="Cairo"/>
                <a:ea typeface="Cairo"/>
                <a:cs typeface="Cairo"/>
                <a:sym typeface="Cairo"/>
                <a:hlinkClick r:id="rId17">
                  <a:extLst>
                    <a:ext uri="{A12FA001-AC4F-418D-AE19-62706E023703}">
                      <ahyp:hlinkClr val="tx"/>
                    </a:ext>
                  </a:extLst>
                </a:hlinkClick>
              </a:rPr>
              <a:t>FLATICON</a:t>
            </a:r>
            <a:r>
              <a:rPr b="1" lang="en" sz="1000">
                <a:solidFill>
                  <a:schemeClr val="dk2"/>
                </a:solidFill>
                <a:latin typeface="Cairo"/>
                <a:ea typeface="Cairo"/>
                <a:cs typeface="Cairo"/>
                <a:sym typeface="Cairo"/>
              </a:rPr>
              <a:t> | </a:t>
            </a:r>
            <a:r>
              <a:rPr b="1" lang="en" sz="1000" u="sng">
                <a:solidFill>
                  <a:schemeClr val="dk2"/>
                </a:solidFill>
                <a:latin typeface="Cairo"/>
                <a:ea typeface="Cairo"/>
                <a:cs typeface="Cairo"/>
                <a:sym typeface="Cairo"/>
                <a:hlinkClick r:id="rId18">
                  <a:extLst>
                    <a:ext uri="{A12FA001-AC4F-418D-AE19-62706E023703}">
                      <ahyp:hlinkClr val="tx"/>
                    </a:ext>
                  </a:extLst>
                </a:hlinkClick>
              </a:rPr>
              <a:t>STORYSET</a:t>
            </a:r>
            <a:r>
              <a:rPr b="1" lang="en" sz="1000">
                <a:solidFill>
                  <a:schemeClr val="dk2"/>
                </a:solidFill>
                <a:latin typeface="Cairo"/>
                <a:ea typeface="Cairo"/>
                <a:cs typeface="Cairo"/>
                <a:sym typeface="Cairo"/>
              </a:rPr>
              <a:t> | </a:t>
            </a:r>
            <a:r>
              <a:rPr b="1" lang="en" sz="1000" u="sng">
                <a:solidFill>
                  <a:schemeClr val="dk2"/>
                </a:solidFill>
                <a:latin typeface="Cairo"/>
                <a:ea typeface="Cairo"/>
                <a:cs typeface="Cairo"/>
                <a:sym typeface="Cairo"/>
                <a:hlinkClick r:id="rId19">
                  <a:extLst>
                    <a:ext uri="{A12FA001-AC4F-418D-AE19-62706E023703}">
                      <ahyp:hlinkClr val="tx"/>
                    </a:ext>
                  </a:extLst>
                </a:hlinkClick>
              </a:rPr>
              <a:t>WEPIK</a:t>
            </a:r>
            <a:r>
              <a:rPr b="1" lang="en" sz="1000">
                <a:solidFill>
                  <a:schemeClr val="dk2"/>
                </a:solidFill>
                <a:uFill>
                  <a:noFill/>
                </a:uFill>
                <a:latin typeface="Cairo"/>
                <a:ea typeface="Cairo"/>
                <a:cs typeface="Cairo"/>
                <a:sym typeface="Cairo"/>
                <a:hlinkClick r:id="rId20">
                  <a:extLst>
                    <a:ext uri="{A12FA001-AC4F-418D-AE19-62706E023703}">
                      <ahyp:hlinkClr val="tx"/>
                    </a:ext>
                  </a:extLst>
                </a:hlinkClick>
              </a:rPr>
              <a:t> </a:t>
            </a:r>
            <a:r>
              <a:rPr b="1" lang="en" sz="1000">
                <a:solidFill>
                  <a:schemeClr val="dk2"/>
                </a:solidFill>
                <a:latin typeface="Cairo"/>
                <a:ea typeface="Cairo"/>
                <a:cs typeface="Cairo"/>
                <a:sym typeface="Cairo"/>
              </a:rPr>
              <a:t>| </a:t>
            </a:r>
            <a:r>
              <a:rPr b="1" lang="en" sz="1000" u="sng">
                <a:solidFill>
                  <a:schemeClr val="dk2"/>
                </a:solidFill>
                <a:latin typeface="Cairo"/>
                <a:ea typeface="Cairo"/>
                <a:cs typeface="Cairo"/>
                <a:sym typeface="Cairo"/>
                <a:hlinkClick r:id="rId21">
                  <a:extLst>
                    <a:ext uri="{A12FA001-AC4F-418D-AE19-62706E023703}">
                      <ahyp:hlinkClr val="tx"/>
                    </a:ext>
                  </a:extLst>
                </a:hlinkClick>
              </a:rPr>
              <a:t>VIDEVO</a:t>
            </a:r>
            <a:endParaRPr b="1" sz="1000">
              <a:solidFill>
                <a:schemeClr val="dk2"/>
              </a:solidFill>
              <a:latin typeface="Cairo"/>
              <a:ea typeface="Cairo"/>
              <a:cs typeface="Cairo"/>
              <a:sym typeface="Cairo"/>
            </a:endParaRPr>
          </a:p>
        </p:txBody>
      </p:sp>
      <p:pic>
        <p:nvPicPr>
          <p:cNvPr id="382" name="Google Shape;382;p42"/>
          <p:cNvPicPr preferRelativeResize="0"/>
          <p:nvPr/>
        </p:nvPicPr>
        <p:blipFill>
          <a:blip r:embed="rId22">
            <a:alphaModFix/>
          </a:blip>
          <a:stretch>
            <a:fillRect/>
          </a:stretch>
        </p:blipFill>
        <p:spPr>
          <a:xfrm flipH="1" rot="342817">
            <a:off x="7938827" y="1110462"/>
            <a:ext cx="980150" cy="1106985"/>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0"/>
          <p:cNvSpPr txBox="1"/>
          <p:nvPr>
            <p:ph type="title"/>
          </p:nvPr>
        </p:nvSpPr>
        <p:spPr>
          <a:xfrm>
            <a:off x="2342250" y="535000"/>
            <a:ext cx="4459500" cy="8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Computer </a:t>
            </a:r>
            <a:r>
              <a:rPr i="1" lang="en">
                <a:solidFill>
                  <a:schemeClr val="dk2"/>
                </a:solidFill>
                <a:highlight>
                  <a:schemeClr val="lt1"/>
                </a:highlight>
              </a:rPr>
              <a:t>mockup</a:t>
            </a:r>
            <a:endParaRPr i="1">
              <a:solidFill>
                <a:schemeClr val="dk2"/>
              </a:solidFill>
              <a:highlight>
                <a:schemeClr val="lt1"/>
              </a:highlight>
            </a:endParaRPr>
          </a:p>
        </p:txBody>
      </p:sp>
      <p:sp>
        <p:nvSpPr>
          <p:cNvPr id="557" name="Google Shape;557;p60"/>
          <p:cNvSpPr txBox="1"/>
          <p:nvPr>
            <p:ph idx="1" type="subTitle"/>
          </p:nvPr>
        </p:nvSpPr>
        <p:spPr>
          <a:xfrm>
            <a:off x="2342250" y="4143800"/>
            <a:ext cx="4459500" cy="61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558" name="Google Shape;558;p60"/>
          <p:cNvGrpSpPr/>
          <p:nvPr/>
        </p:nvGrpSpPr>
        <p:grpSpPr>
          <a:xfrm>
            <a:off x="2835345" y="1361432"/>
            <a:ext cx="3473108" cy="2665494"/>
            <a:chOff x="2486550" y="629613"/>
            <a:chExt cx="4170900" cy="3201025"/>
          </a:xfrm>
        </p:grpSpPr>
        <p:sp>
          <p:nvSpPr>
            <p:cNvPr id="559" name="Google Shape;559;p60"/>
            <p:cNvSpPr/>
            <p:nvPr/>
          </p:nvSpPr>
          <p:spPr>
            <a:xfrm>
              <a:off x="2486550" y="629613"/>
              <a:ext cx="4170900" cy="268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0"/>
            <p:cNvSpPr/>
            <p:nvPr/>
          </p:nvSpPr>
          <p:spPr>
            <a:xfrm>
              <a:off x="4190550" y="3312238"/>
              <a:ext cx="762900" cy="447300"/>
            </a:xfrm>
            <a:prstGeom prst="trapezoid">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0"/>
            <p:cNvSpPr/>
            <p:nvPr/>
          </p:nvSpPr>
          <p:spPr>
            <a:xfrm>
              <a:off x="4155000" y="3759538"/>
              <a:ext cx="834000" cy="7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0"/>
            <p:cNvSpPr/>
            <p:nvPr/>
          </p:nvSpPr>
          <p:spPr>
            <a:xfrm>
              <a:off x="2533200" y="3096347"/>
              <a:ext cx="4077600" cy="150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0"/>
            <p:cNvSpPr/>
            <p:nvPr/>
          </p:nvSpPr>
          <p:spPr>
            <a:xfrm>
              <a:off x="4327650" y="3135950"/>
              <a:ext cx="488700" cy="7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64" name="Google Shape;564;p60"/>
          <p:cNvPicPr preferRelativeResize="0"/>
          <p:nvPr/>
        </p:nvPicPr>
        <p:blipFill>
          <a:blip r:embed="rId3">
            <a:alphaModFix/>
          </a:blip>
          <a:stretch>
            <a:fillRect/>
          </a:stretch>
        </p:blipFill>
        <p:spPr>
          <a:xfrm>
            <a:off x="2939553" y="1477037"/>
            <a:ext cx="3264895" cy="183651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1"/>
          <p:cNvSpPr txBox="1"/>
          <p:nvPr>
            <p:ph idx="1" type="subTitle"/>
          </p:nvPr>
        </p:nvSpPr>
        <p:spPr>
          <a:xfrm>
            <a:off x="1290513" y="2571750"/>
            <a:ext cx="3515700" cy="8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570" name="Google Shape;570;p61"/>
          <p:cNvSpPr txBox="1"/>
          <p:nvPr>
            <p:ph type="title"/>
          </p:nvPr>
        </p:nvSpPr>
        <p:spPr>
          <a:xfrm>
            <a:off x="1290525" y="1769250"/>
            <a:ext cx="3515700" cy="80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a:t>
            </a:r>
            <a:r>
              <a:rPr i="1" lang="en">
                <a:solidFill>
                  <a:schemeClr val="dk2"/>
                </a:solidFill>
                <a:highlight>
                  <a:schemeClr val="lt1"/>
                </a:highlight>
              </a:rPr>
              <a:t>mockup</a:t>
            </a:r>
            <a:endParaRPr i="1">
              <a:solidFill>
                <a:schemeClr val="dk2"/>
              </a:solidFill>
              <a:highlight>
                <a:schemeClr val="lt1"/>
              </a:highlight>
            </a:endParaRPr>
          </a:p>
        </p:txBody>
      </p:sp>
      <p:grpSp>
        <p:nvGrpSpPr>
          <p:cNvPr id="571" name="Google Shape;571;p61"/>
          <p:cNvGrpSpPr/>
          <p:nvPr/>
        </p:nvGrpSpPr>
        <p:grpSpPr>
          <a:xfrm>
            <a:off x="5169988" y="841950"/>
            <a:ext cx="2683500" cy="3459600"/>
            <a:chOff x="5011975" y="841950"/>
            <a:chExt cx="2683500" cy="3459600"/>
          </a:xfrm>
        </p:grpSpPr>
        <p:sp>
          <p:nvSpPr>
            <p:cNvPr id="572" name="Google Shape;572;p61"/>
            <p:cNvSpPr/>
            <p:nvPr/>
          </p:nvSpPr>
          <p:spPr>
            <a:xfrm>
              <a:off x="5011975" y="841950"/>
              <a:ext cx="2683500" cy="345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1"/>
            <p:cNvSpPr/>
            <p:nvPr/>
          </p:nvSpPr>
          <p:spPr>
            <a:xfrm>
              <a:off x="5995825" y="4046250"/>
              <a:ext cx="715800" cy="97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1"/>
            <p:cNvSpPr/>
            <p:nvPr/>
          </p:nvSpPr>
          <p:spPr>
            <a:xfrm>
              <a:off x="6194575" y="1002050"/>
              <a:ext cx="318300" cy="97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5" name="Google Shape;575;p61"/>
          <p:cNvPicPr preferRelativeResize="0"/>
          <p:nvPr/>
        </p:nvPicPr>
        <p:blipFill rotWithShape="1">
          <a:blip r:embed="rId3">
            <a:alphaModFix/>
          </a:blip>
          <a:srcRect b="5830" l="42279" r="13605" t="5822"/>
          <a:stretch/>
        </p:blipFill>
        <p:spPr>
          <a:xfrm>
            <a:off x="5265925" y="1168275"/>
            <a:ext cx="2491649" cy="2806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2"/>
          <p:cNvSpPr txBox="1"/>
          <p:nvPr>
            <p:ph idx="1" type="subTitle"/>
          </p:nvPr>
        </p:nvSpPr>
        <p:spPr>
          <a:xfrm>
            <a:off x="4076625" y="2571750"/>
            <a:ext cx="3515700" cy="8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581" name="Google Shape;581;p62"/>
          <p:cNvSpPr txBox="1"/>
          <p:nvPr>
            <p:ph type="title"/>
          </p:nvPr>
        </p:nvSpPr>
        <p:spPr>
          <a:xfrm>
            <a:off x="4076625" y="1769250"/>
            <a:ext cx="3515700" cy="80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a:t>
            </a:r>
            <a:r>
              <a:rPr i="1" lang="en">
                <a:solidFill>
                  <a:schemeClr val="dk2"/>
                </a:solidFill>
                <a:highlight>
                  <a:schemeClr val="lt1"/>
                </a:highlight>
              </a:rPr>
              <a:t>mockup</a:t>
            </a:r>
            <a:endParaRPr i="1">
              <a:solidFill>
                <a:schemeClr val="dk2"/>
              </a:solidFill>
              <a:highlight>
                <a:schemeClr val="lt1"/>
              </a:highlight>
            </a:endParaRPr>
          </a:p>
        </p:txBody>
      </p:sp>
      <p:grpSp>
        <p:nvGrpSpPr>
          <p:cNvPr id="582" name="Google Shape;582;p62"/>
          <p:cNvGrpSpPr/>
          <p:nvPr/>
        </p:nvGrpSpPr>
        <p:grpSpPr>
          <a:xfrm>
            <a:off x="1551675" y="855000"/>
            <a:ext cx="2065200" cy="3433500"/>
            <a:chOff x="2052125" y="855000"/>
            <a:chExt cx="2065200" cy="3433500"/>
          </a:xfrm>
        </p:grpSpPr>
        <p:sp>
          <p:nvSpPr>
            <p:cNvPr id="583" name="Google Shape;583;p62"/>
            <p:cNvSpPr/>
            <p:nvPr/>
          </p:nvSpPr>
          <p:spPr>
            <a:xfrm>
              <a:off x="2052125" y="855000"/>
              <a:ext cx="2065200" cy="343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2"/>
            <p:cNvSpPr/>
            <p:nvPr/>
          </p:nvSpPr>
          <p:spPr>
            <a:xfrm>
              <a:off x="2759675" y="4085600"/>
              <a:ext cx="650100" cy="7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2"/>
            <p:cNvSpPr/>
            <p:nvPr/>
          </p:nvSpPr>
          <p:spPr>
            <a:xfrm>
              <a:off x="3051875" y="988800"/>
              <a:ext cx="357900" cy="7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2"/>
            <p:cNvSpPr/>
            <p:nvPr/>
          </p:nvSpPr>
          <p:spPr>
            <a:xfrm>
              <a:off x="2759675" y="952200"/>
              <a:ext cx="144600" cy="14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7" name="Google Shape;587;p62"/>
          <p:cNvPicPr preferRelativeResize="0"/>
          <p:nvPr/>
        </p:nvPicPr>
        <p:blipFill rotWithShape="1">
          <a:blip r:embed="rId3">
            <a:alphaModFix/>
          </a:blip>
          <a:srcRect b="10158" l="33364" r="33347" t="3893"/>
          <a:stretch/>
        </p:blipFill>
        <p:spPr>
          <a:xfrm>
            <a:off x="1632249" y="1195100"/>
            <a:ext cx="1904700" cy="2766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3"/>
          <p:cNvSpPr txBox="1"/>
          <p:nvPr>
            <p:ph type="title"/>
          </p:nvPr>
        </p:nvSpPr>
        <p:spPr>
          <a:xfrm>
            <a:off x="1834500" y="1071888"/>
            <a:ext cx="5475000" cy="12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Age of </a:t>
            </a:r>
            <a:r>
              <a:rPr i="1" lang="en">
                <a:solidFill>
                  <a:schemeClr val="dk2"/>
                </a:solidFill>
                <a:highlight>
                  <a:schemeClr val="lt1"/>
                </a:highlight>
              </a:rPr>
              <a:t>exploration</a:t>
            </a:r>
            <a:endParaRPr i="1">
              <a:solidFill>
                <a:schemeClr val="dk2"/>
              </a:solidFill>
              <a:highlight>
                <a:schemeClr val="lt1"/>
              </a:highlight>
            </a:endParaRPr>
          </a:p>
        </p:txBody>
      </p:sp>
      <p:sp>
        <p:nvSpPr>
          <p:cNvPr id="593" name="Google Shape;593;p63"/>
          <p:cNvSpPr txBox="1"/>
          <p:nvPr>
            <p:ph idx="2" type="title"/>
          </p:nvPr>
        </p:nvSpPr>
        <p:spPr>
          <a:xfrm>
            <a:off x="3883050" y="2860513"/>
            <a:ext cx="1377900" cy="12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94" name="Google Shape;594;p63"/>
          <p:cNvSpPr txBox="1"/>
          <p:nvPr>
            <p:ph idx="1" type="subTitle"/>
          </p:nvPr>
        </p:nvSpPr>
        <p:spPr>
          <a:xfrm>
            <a:off x="1834500" y="2282988"/>
            <a:ext cx="5475000" cy="40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Modern age </a:t>
            </a:r>
            <a:r>
              <a:rPr i="1" lang="en">
                <a:solidFill>
                  <a:schemeClr val="dk2"/>
                </a:solidFill>
                <a:highlight>
                  <a:schemeClr val="lt1"/>
                </a:highlight>
              </a:rPr>
              <a:t>map</a:t>
            </a:r>
            <a:endParaRPr i="1">
              <a:solidFill>
                <a:schemeClr val="dk2"/>
              </a:solidFill>
              <a:highlight>
                <a:schemeClr val="lt1"/>
              </a:highlight>
            </a:endParaRPr>
          </a:p>
        </p:txBody>
      </p:sp>
      <p:grpSp>
        <p:nvGrpSpPr>
          <p:cNvPr id="600" name="Google Shape;600;p64"/>
          <p:cNvGrpSpPr/>
          <p:nvPr/>
        </p:nvGrpSpPr>
        <p:grpSpPr>
          <a:xfrm>
            <a:off x="980634" y="1762060"/>
            <a:ext cx="4470091" cy="2381380"/>
            <a:chOff x="233350" y="949250"/>
            <a:chExt cx="7137300" cy="3802300"/>
          </a:xfrm>
        </p:grpSpPr>
        <p:sp>
          <p:nvSpPr>
            <p:cNvPr id="601" name="Google Shape;601;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64"/>
          <p:cNvSpPr txBox="1"/>
          <p:nvPr/>
        </p:nvSpPr>
        <p:spPr>
          <a:xfrm flipH="1">
            <a:off x="6020139" y="1362428"/>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Venus</a:t>
            </a:r>
            <a:endParaRPr sz="2200">
              <a:solidFill>
                <a:schemeClr val="dk1"/>
              </a:solidFill>
              <a:latin typeface="DM Serif Text"/>
              <a:ea typeface="DM Serif Text"/>
              <a:cs typeface="DM Serif Text"/>
              <a:sym typeface="DM Serif Text"/>
            </a:endParaRPr>
          </a:p>
        </p:txBody>
      </p:sp>
      <p:sp>
        <p:nvSpPr>
          <p:cNvPr id="653" name="Google Shape;653;p64"/>
          <p:cNvSpPr txBox="1"/>
          <p:nvPr/>
        </p:nvSpPr>
        <p:spPr>
          <a:xfrm flipH="1">
            <a:off x="6020139" y="3596408"/>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Mars</a:t>
            </a:r>
            <a:endParaRPr sz="2200">
              <a:solidFill>
                <a:schemeClr val="dk1"/>
              </a:solidFill>
              <a:latin typeface="DM Serif Text"/>
              <a:ea typeface="DM Serif Text"/>
              <a:cs typeface="DM Serif Text"/>
              <a:sym typeface="DM Serif Text"/>
            </a:endParaRPr>
          </a:p>
        </p:txBody>
      </p:sp>
      <p:sp>
        <p:nvSpPr>
          <p:cNvPr id="654" name="Google Shape;654;p64"/>
          <p:cNvSpPr txBox="1"/>
          <p:nvPr/>
        </p:nvSpPr>
        <p:spPr>
          <a:xfrm flipH="1">
            <a:off x="6020164" y="2479418"/>
            <a:ext cx="21432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Mercury</a:t>
            </a:r>
            <a:endParaRPr sz="2200">
              <a:solidFill>
                <a:schemeClr val="dk1"/>
              </a:solidFill>
              <a:latin typeface="DM Serif Text"/>
              <a:ea typeface="DM Serif Text"/>
              <a:cs typeface="DM Serif Text"/>
              <a:sym typeface="DM Serif Text"/>
            </a:endParaRPr>
          </a:p>
        </p:txBody>
      </p:sp>
      <p:sp>
        <p:nvSpPr>
          <p:cNvPr id="655" name="Google Shape;655;p64"/>
          <p:cNvSpPr txBox="1"/>
          <p:nvPr/>
        </p:nvSpPr>
        <p:spPr>
          <a:xfrm flipH="1">
            <a:off x="6020151" y="1737292"/>
            <a:ext cx="2143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656" name="Google Shape;656;p64"/>
          <p:cNvSpPr txBox="1"/>
          <p:nvPr/>
        </p:nvSpPr>
        <p:spPr>
          <a:xfrm flipH="1">
            <a:off x="6020151" y="3971272"/>
            <a:ext cx="2143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Despite being red, Mars is a very cold place</a:t>
            </a:r>
            <a:endParaRPr>
              <a:solidFill>
                <a:schemeClr val="dk1"/>
              </a:solidFill>
              <a:latin typeface="Cairo"/>
              <a:ea typeface="Cairo"/>
              <a:cs typeface="Cairo"/>
              <a:sym typeface="Cairo"/>
            </a:endParaRPr>
          </a:p>
        </p:txBody>
      </p:sp>
      <p:sp>
        <p:nvSpPr>
          <p:cNvPr id="657" name="Google Shape;657;p64"/>
          <p:cNvSpPr txBox="1"/>
          <p:nvPr/>
        </p:nvSpPr>
        <p:spPr>
          <a:xfrm flipH="1">
            <a:off x="6020166" y="2854282"/>
            <a:ext cx="2143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Mercury is the closest planet to the Sun</a:t>
            </a:r>
            <a:endParaRPr>
              <a:solidFill>
                <a:schemeClr val="dk1"/>
              </a:solidFill>
              <a:latin typeface="Cairo"/>
              <a:ea typeface="Cairo"/>
              <a:cs typeface="Cairo"/>
              <a:sym typeface="Cairo"/>
            </a:endParaRPr>
          </a:p>
        </p:txBody>
      </p:sp>
      <p:cxnSp>
        <p:nvCxnSpPr>
          <p:cNvPr id="658" name="Google Shape;658;p64"/>
          <p:cNvCxnSpPr>
            <a:stCxn id="654" idx="3"/>
          </p:cNvCxnSpPr>
          <p:nvPr/>
        </p:nvCxnSpPr>
        <p:spPr>
          <a:xfrm rot="10800000">
            <a:off x="3513664" y="2548718"/>
            <a:ext cx="2506500" cy="155700"/>
          </a:xfrm>
          <a:prstGeom prst="bentConnector3">
            <a:avLst>
              <a:gd fmla="val 50000" name="adj1"/>
            </a:avLst>
          </a:prstGeom>
          <a:noFill/>
          <a:ln cap="flat" cmpd="sng" w="19050">
            <a:solidFill>
              <a:schemeClr val="accent1"/>
            </a:solidFill>
            <a:prstDash val="solid"/>
            <a:round/>
            <a:headEnd len="med" w="med" type="none"/>
            <a:tailEnd len="med" w="med" type="diamond"/>
          </a:ln>
        </p:spPr>
      </p:cxnSp>
      <p:cxnSp>
        <p:nvCxnSpPr>
          <p:cNvPr id="659" name="Google Shape;659;p64"/>
          <p:cNvCxnSpPr>
            <a:stCxn id="652" idx="3"/>
          </p:cNvCxnSpPr>
          <p:nvPr/>
        </p:nvCxnSpPr>
        <p:spPr>
          <a:xfrm flipH="1">
            <a:off x="3124839" y="1587428"/>
            <a:ext cx="2895300" cy="687900"/>
          </a:xfrm>
          <a:prstGeom prst="bentConnector3">
            <a:avLst>
              <a:gd fmla="val 100001" name="adj1"/>
            </a:avLst>
          </a:prstGeom>
          <a:noFill/>
          <a:ln cap="flat" cmpd="sng" w="19050">
            <a:solidFill>
              <a:schemeClr val="lt2"/>
            </a:solidFill>
            <a:prstDash val="solid"/>
            <a:round/>
            <a:headEnd len="med" w="med" type="none"/>
            <a:tailEnd len="med" w="med" type="diamond"/>
          </a:ln>
        </p:spPr>
      </p:cxnSp>
      <p:cxnSp>
        <p:nvCxnSpPr>
          <p:cNvPr id="660" name="Google Shape;660;p64"/>
          <p:cNvCxnSpPr>
            <a:stCxn id="653" idx="3"/>
          </p:cNvCxnSpPr>
          <p:nvPr/>
        </p:nvCxnSpPr>
        <p:spPr>
          <a:xfrm rot="10800000">
            <a:off x="1641639" y="2404808"/>
            <a:ext cx="4378500" cy="1416600"/>
          </a:xfrm>
          <a:prstGeom prst="bentConnector3">
            <a:avLst>
              <a:gd fmla="val 99672" name="adj1"/>
            </a:avLst>
          </a:prstGeom>
          <a:noFill/>
          <a:ln cap="flat" cmpd="sng" w="19050">
            <a:solidFill>
              <a:schemeClr val="dk2"/>
            </a:solidFill>
            <a:prstDash val="solid"/>
            <a:round/>
            <a:headEnd len="med" w="med" type="none"/>
            <a:tailEnd len="med" w="med" type="diamond"/>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Modern age </a:t>
            </a:r>
            <a:r>
              <a:rPr i="1" lang="en">
                <a:solidFill>
                  <a:schemeClr val="dk2"/>
                </a:solidFill>
                <a:highlight>
                  <a:schemeClr val="lt1"/>
                </a:highlight>
              </a:rPr>
              <a:t>timeline</a:t>
            </a:r>
            <a:endParaRPr i="1">
              <a:solidFill>
                <a:schemeClr val="dk2"/>
              </a:solidFill>
              <a:highlight>
                <a:schemeClr val="lt1"/>
              </a:highlight>
            </a:endParaRPr>
          </a:p>
        </p:txBody>
      </p:sp>
      <p:sp>
        <p:nvSpPr>
          <p:cNvPr id="666" name="Google Shape;666;p65"/>
          <p:cNvSpPr txBox="1"/>
          <p:nvPr/>
        </p:nvSpPr>
        <p:spPr>
          <a:xfrm flipH="1">
            <a:off x="1377140" y="2814822"/>
            <a:ext cx="1541400" cy="564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Venus</a:t>
            </a:r>
            <a:endParaRPr sz="2200">
              <a:solidFill>
                <a:schemeClr val="dk1"/>
              </a:solidFill>
              <a:latin typeface="DM Serif Text"/>
              <a:ea typeface="DM Serif Text"/>
              <a:cs typeface="DM Serif Text"/>
              <a:sym typeface="DM Serif Text"/>
            </a:endParaRPr>
          </a:p>
        </p:txBody>
      </p:sp>
      <p:sp>
        <p:nvSpPr>
          <p:cNvPr id="667" name="Google Shape;667;p65"/>
          <p:cNvSpPr txBox="1"/>
          <p:nvPr/>
        </p:nvSpPr>
        <p:spPr>
          <a:xfrm flipH="1">
            <a:off x="1377140" y="3435374"/>
            <a:ext cx="1541400" cy="8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668" name="Google Shape;668;p65"/>
          <p:cNvSpPr txBox="1"/>
          <p:nvPr/>
        </p:nvSpPr>
        <p:spPr>
          <a:xfrm flipH="1">
            <a:off x="2993247" y="2819318"/>
            <a:ext cx="1541400" cy="564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Mercury</a:t>
            </a:r>
            <a:endParaRPr sz="2200">
              <a:solidFill>
                <a:schemeClr val="dk1"/>
              </a:solidFill>
              <a:latin typeface="DM Serif Text"/>
              <a:ea typeface="DM Serif Text"/>
              <a:cs typeface="DM Serif Text"/>
              <a:sym typeface="DM Serif Text"/>
            </a:endParaRPr>
          </a:p>
        </p:txBody>
      </p:sp>
      <p:sp>
        <p:nvSpPr>
          <p:cNvPr id="669" name="Google Shape;669;p65"/>
          <p:cNvSpPr txBox="1"/>
          <p:nvPr/>
        </p:nvSpPr>
        <p:spPr>
          <a:xfrm flipH="1">
            <a:off x="2993247" y="3435377"/>
            <a:ext cx="1541400" cy="8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Mercury is the closest planet to the Sun</a:t>
            </a:r>
            <a:endParaRPr>
              <a:solidFill>
                <a:schemeClr val="dk1"/>
              </a:solidFill>
              <a:latin typeface="Cairo"/>
              <a:ea typeface="Cairo"/>
              <a:cs typeface="Cairo"/>
              <a:sym typeface="Cairo"/>
            </a:endParaRPr>
          </a:p>
        </p:txBody>
      </p:sp>
      <p:sp>
        <p:nvSpPr>
          <p:cNvPr id="670" name="Google Shape;670;p65"/>
          <p:cNvSpPr txBox="1"/>
          <p:nvPr/>
        </p:nvSpPr>
        <p:spPr>
          <a:xfrm flipH="1">
            <a:off x="4609353" y="2819318"/>
            <a:ext cx="1541400" cy="564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Mars</a:t>
            </a:r>
            <a:endParaRPr sz="2200">
              <a:solidFill>
                <a:schemeClr val="dk1"/>
              </a:solidFill>
              <a:latin typeface="DM Serif Text"/>
              <a:ea typeface="DM Serif Text"/>
              <a:cs typeface="DM Serif Text"/>
              <a:sym typeface="DM Serif Text"/>
            </a:endParaRPr>
          </a:p>
        </p:txBody>
      </p:sp>
      <p:sp>
        <p:nvSpPr>
          <p:cNvPr id="671" name="Google Shape;671;p65"/>
          <p:cNvSpPr txBox="1"/>
          <p:nvPr/>
        </p:nvSpPr>
        <p:spPr>
          <a:xfrm flipH="1">
            <a:off x="4609353" y="3435372"/>
            <a:ext cx="1541400" cy="8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Despite being red, Mars is a very cold place</a:t>
            </a:r>
            <a:endParaRPr>
              <a:solidFill>
                <a:schemeClr val="dk1"/>
              </a:solidFill>
              <a:latin typeface="Cairo"/>
              <a:ea typeface="Cairo"/>
              <a:cs typeface="Cairo"/>
              <a:sym typeface="Cairo"/>
            </a:endParaRPr>
          </a:p>
        </p:txBody>
      </p:sp>
      <p:sp>
        <p:nvSpPr>
          <p:cNvPr id="672" name="Google Shape;672;p65"/>
          <p:cNvSpPr txBox="1"/>
          <p:nvPr/>
        </p:nvSpPr>
        <p:spPr>
          <a:xfrm flipH="1">
            <a:off x="6225460" y="2823447"/>
            <a:ext cx="1541400" cy="564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Jupiter</a:t>
            </a:r>
            <a:endParaRPr sz="2200">
              <a:solidFill>
                <a:schemeClr val="dk1"/>
              </a:solidFill>
              <a:latin typeface="DM Serif Text"/>
              <a:ea typeface="DM Serif Text"/>
              <a:cs typeface="DM Serif Text"/>
              <a:sym typeface="DM Serif Text"/>
            </a:endParaRPr>
          </a:p>
        </p:txBody>
      </p:sp>
      <p:sp>
        <p:nvSpPr>
          <p:cNvPr id="673" name="Google Shape;673;p65"/>
          <p:cNvSpPr txBox="1"/>
          <p:nvPr/>
        </p:nvSpPr>
        <p:spPr>
          <a:xfrm flipH="1">
            <a:off x="6225460" y="3435377"/>
            <a:ext cx="1541400" cy="8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Jupiter is the biggest planet of them all</a:t>
            </a:r>
            <a:endParaRPr>
              <a:solidFill>
                <a:schemeClr val="dk1"/>
              </a:solidFill>
              <a:latin typeface="Cairo"/>
              <a:ea typeface="Cairo"/>
              <a:cs typeface="Cairo"/>
              <a:sym typeface="Cairo"/>
            </a:endParaRPr>
          </a:p>
        </p:txBody>
      </p:sp>
      <p:sp>
        <p:nvSpPr>
          <p:cNvPr id="674" name="Google Shape;674;p65"/>
          <p:cNvSpPr txBox="1"/>
          <p:nvPr/>
        </p:nvSpPr>
        <p:spPr>
          <a:xfrm flipH="1">
            <a:off x="1630080" y="1760025"/>
            <a:ext cx="1035600" cy="6810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1492</a:t>
            </a:r>
            <a:endParaRPr sz="3000">
              <a:solidFill>
                <a:schemeClr val="dk1"/>
              </a:solidFill>
              <a:latin typeface="DM Serif Text"/>
              <a:ea typeface="DM Serif Text"/>
              <a:cs typeface="DM Serif Text"/>
              <a:sym typeface="DM Serif Text"/>
            </a:endParaRPr>
          </a:p>
        </p:txBody>
      </p:sp>
      <p:sp>
        <p:nvSpPr>
          <p:cNvPr id="675" name="Google Shape;675;p65"/>
          <p:cNvSpPr txBox="1"/>
          <p:nvPr/>
        </p:nvSpPr>
        <p:spPr>
          <a:xfrm flipH="1">
            <a:off x="3247588" y="1760025"/>
            <a:ext cx="1035600" cy="6810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1522</a:t>
            </a:r>
            <a:endParaRPr sz="3000">
              <a:solidFill>
                <a:schemeClr val="dk1"/>
              </a:solidFill>
              <a:latin typeface="DM Serif Text"/>
              <a:ea typeface="DM Serif Text"/>
              <a:cs typeface="DM Serif Text"/>
              <a:sym typeface="DM Serif Text"/>
            </a:endParaRPr>
          </a:p>
        </p:txBody>
      </p:sp>
      <p:sp>
        <p:nvSpPr>
          <p:cNvPr id="676" name="Google Shape;676;p65"/>
          <p:cNvSpPr txBox="1"/>
          <p:nvPr/>
        </p:nvSpPr>
        <p:spPr>
          <a:xfrm flipH="1">
            <a:off x="4863401" y="1760025"/>
            <a:ext cx="1035600" cy="6810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1700</a:t>
            </a:r>
            <a:endParaRPr sz="3000">
              <a:solidFill>
                <a:schemeClr val="dk1"/>
              </a:solidFill>
              <a:latin typeface="DM Serif Text"/>
              <a:ea typeface="DM Serif Text"/>
              <a:cs typeface="DM Serif Text"/>
              <a:sym typeface="DM Serif Text"/>
            </a:endParaRPr>
          </a:p>
        </p:txBody>
      </p:sp>
      <p:sp>
        <p:nvSpPr>
          <p:cNvPr id="677" name="Google Shape;677;p65"/>
          <p:cNvSpPr txBox="1"/>
          <p:nvPr/>
        </p:nvSpPr>
        <p:spPr>
          <a:xfrm flipH="1">
            <a:off x="6478400" y="1760025"/>
            <a:ext cx="1035600" cy="6810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1789</a:t>
            </a:r>
            <a:endParaRPr sz="3000">
              <a:solidFill>
                <a:schemeClr val="dk1"/>
              </a:solidFill>
              <a:latin typeface="DM Serif Text"/>
              <a:ea typeface="DM Serif Text"/>
              <a:cs typeface="DM Serif Text"/>
              <a:sym typeface="DM Serif Text"/>
            </a:endParaRPr>
          </a:p>
        </p:txBody>
      </p:sp>
      <p:cxnSp>
        <p:nvCxnSpPr>
          <p:cNvPr id="678" name="Google Shape;678;p65"/>
          <p:cNvCxnSpPr>
            <a:stCxn id="674" idx="2"/>
            <a:endCxn id="666" idx="0"/>
          </p:cNvCxnSpPr>
          <p:nvPr/>
        </p:nvCxnSpPr>
        <p:spPr>
          <a:xfrm>
            <a:off x="2147880" y="2441025"/>
            <a:ext cx="0" cy="373800"/>
          </a:xfrm>
          <a:prstGeom prst="straightConnector1">
            <a:avLst/>
          </a:prstGeom>
          <a:noFill/>
          <a:ln cap="flat" cmpd="sng" w="19050">
            <a:solidFill>
              <a:schemeClr val="dk2"/>
            </a:solidFill>
            <a:prstDash val="solid"/>
            <a:round/>
            <a:headEnd len="med" w="med" type="none"/>
            <a:tailEnd len="med" w="med" type="none"/>
          </a:ln>
        </p:spPr>
      </p:cxnSp>
      <p:cxnSp>
        <p:nvCxnSpPr>
          <p:cNvPr id="679" name="Google Shape;679;p65"/>
          <p:cNvCxnSpPr>
            <a:stCxn id="675" idx="2"/>
            <a:endCxn id="668" idx="0"/>
          </p:cNvCxnSpPr>
          <p:nvPr/>
        </p:nvCxnSpPr>
        <p:spPr>
          <a:xfrm flipH="1">
            <a:off x="3763888" y="2441025"/>
            <a:ext cx="1500" cy="378300"/>
          </a:xfrm>
          <a:prstGeom prst="straightConnector1">
            <a:avLst/>
          </a:prstGeom>
          <a:noFill/>
          <a:ln cap="flat" cmpd="sng" w="19050">
            <a:solidFill>
              <a:schemeClr val="dk2"/>
            </a:solidFill>
            <a:prstDash val="solid"/>
            <a:round/>
            <a:headEnd len="med" w="med" type="none"/>
            <a:tailEnd len="med" w="med" type="none"/>
          </a:ln>
        </p:spPr>
      </p:cxnSp>
      <p:cxnSp>
        <p:nvCxnSpPr>
          <p:cNvPr id="680" name="Google Shape;680;p65"/>
          <p:cNvCxnSpPr>
            <a:stCxn id="676" idx="2"/>
            <a:endCxn id="670" idx="0"/>
          </p:cNvCxnSpPr>
          <p:nvPr/>
        </p:nvCxnSpPr>
        <p:spPr>
          <a:xfrm flipH="1">
            <a:off x="5380001" y="2441025"/>
            <a:ext cx="1200" cy="378300"/>
          </a:xfrm>
          <a:prstGeom prst="straightConnector1">
            <a:avLst/>
          </a:prstGeom>
          <a:noFill/>
          <a:ln cap="flat" cmpd="sng" w="19050">
            <a:solidFill>
              <a:schemeClr val="dk2"/>
            </a:solidFill>
            <a:prstDash val="solid"/>
            <a:round/>
            <a:headEnd len="med" w="med" type="none"/>
            <a:tailEnd len="med" w="med" type="none"/>
          </a:ln>
        </p:spPr>
      </p:cxnSp>
      <p:cxnSp>
        <p:nvCxnSpPr>
          <p:cNvPr id="681" name="Google Shape;681;p65"/>
          <p:cNvCxnSpPr>
            <a:stCxn id="677" idx="2"/>
            <a:endCxn id="672" idx="0"/>
          </p:cNvCxnSpPr>
          <p:nvPr/>
        </p:nvCxnSpPr>
        <p:spPr>
          <a:xfrm>
            <a:off x="6996200" y="2441025"/>
            <a:ext cx="0" cy="382500"/>
          </a:xfrm>
          <a:prstGeom prst="straightConnector1">
            <a:avLst/>
          </a:prstGeom>
          <a:noFill/>
          <a:ln cap="flat" cmpd="sng" w="19050">
            <a:solidFill>
              <a:schemeClr val="dk2"/>
            </a:solidFill>
            <a:prstDash val="solid"/>
            <a:round/>
            <a:headEnd len="med" w="med" type="none"/>
            <a:tailEnd len="med" w="med" type="none"/>
          </a:ln>
        </p:spPr>
      </p:cxnSp>
      <p:cxnSp>
        <p:nvCxnSpPr>
          <p:cNvPr id="682" name="Google Shape;682;p65"/>
          <p:cNvCxnSpPr>
            <a:stCxn id="674" idx="1"/>
            <a:endCxn id="675" idx="3"/>
          </p:cNvCxnSpPr>
          <p:nvPr/>
        </p:nvCxnSpPr>
        <p:spPr>
          <a:xfrm>
            <a:off x="2665680" y="2100525"/>
            <a:ext cx="582000" cy="0"/>
          </a:xfrm>
          <a:prstGeom prst="straightConnector1">
            <a:avLst/>
          </a:prstGeom>
          <a:noFill/>
          <a:ln cap="flat" cmpd="sng" w="19050">
            <a:solidFill>
              <a:schemeClr val="dk2"/>
            </a:solidFill>
            <a:prstDash val="solid"/>
            <a:round/>
            <a:headEnd len="med" w="med" type="none"/>
            <a:tailEnd len="med" w="med" type="none"/>
          </a:ln>
        </p:spPr>
      </p:cxnSp>
      <p:cxnSp>
        <p:nvCxnSpPr>
          <p:cNvPr id="683" name="Google Shape;683;p65"/>
          <p:cNvCxnSpPr>
            <a:stCxn id="675" idx="1"/>
            <a:endCxn id="676" idx="3"/>
          </p:cNvCxnSpPr>
          <p:nvPr/>
        </p:nvCxnSpPr>
        <p:spPr>
          <a:xfrm>
            <a:off x="4283188" y="2100525"/>
            <a:ext cx="580200" cy="0"/>
          </a:xfrm>
          <a:prstGeom prst="straightConnector1">
            <a:avLst/>
          </a:prstGeom>
          <a:noFill/>
          <a:ln cap="flat" cmpd="sng" w="19050">
            <a:solidFill>
              <a:schemeClr val="dk2"/>
            </a:solidFill>
            <a:prstDash val="solid"/>
            <a:round/>
            <a:headEnd len="med" w="med" type="none"/>
            <a:tailEnd len="med" w="med" type="none"/>
          </a:ln>
        </p:spPr>
      </p:cxnSp>
      <p:cxnSp>
        <p:nvCxnSpPr>
          <p:cNvPr id="684" name="Google Shape;684;p65"/>
          <p:cNvCxnSpPr>
            <a:stCxn id="676" idx="1"/>
            <a:endCxn id="677" idx="3"/>
          </p:cNvCxnSpPr>
          <p:nvPr/>
        </p:nvCxnSpPr>
        <p:spPr>
          <a:xfrm>
            <a:off x="5899001" y="2100525"/>
            <a:ext cx="5793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Early modern </a:t>
            </a:r>
            <a:r>
              <a:rPr i="1" lang="en">
                <a:solidFill>
                  <a:schemeClr val="dk2"/>
                </a:solidFill>
                <a:highlight>
                  <a:schemeClr val="lt1"/>
                </a:highlight>
              </a:rPr>
              <a:t>period</a:t>
            </a:r>
            <a:endParaRPr i="1">
              <a:solidFill>
                <a:schemeClr val="dk2"/>
              </a:solidFill>
              <a:highlight>
                <a:schemeClr val="lt1"/>
              </a:highlight>
            </a:endParaRPr>
          </a:p>
        </p:txBody>
      </p:sp>
      <p:sp>
        <p:nvSpPr>
          <p:cNvPr id="690" name="Google Shape;690;p66"/>
          <p:cNvSpPr txBox="1"/>
          <p:nvPr/>
        </p:nvSpPr>
        <p:spPr>
          <a:xfrm>
            <a:off x="720000" y="2279150"/>
            <a:ext cx="2020800" cy="558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Mars</a:t>
            </a:r>
            <a:endParaRPr sz="2200">
              <a:solidFill>
                <a:schemeClr val="dk1"/>
              </a:solidFill>
              <a:latin typeface="DM Serif Text"/>
              <a:ea typeface="DM Serif Text"/>
              <a:cs typeface="DM Serif Text"/>
              <a:sym typeface="DM Serif Text"/>
            </a:endParaRPr>
          </a:p>
        </p:txBody>
      </p:sp>
      <p:sp>
        <p:nvSpPr>
          <p:cNvPr id="691" name="Google Shape;691;p66"/>
          <p:cNvSpPr txBox="1"/>
          <p:nvPr/>
        </p:nvSpPr>
        <p:spPr>
          <a:xfrm>
            <a:off x="3309175" y="1156975"/>
            <a:ext cx="20208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Earth</a:t>
            </a:r>
            <a:endParaRPr sz="2200">
              <a:solidFill>
                <a:schemeClr val="dk1"/>
              </a:solidFill>
              <a:latin typeface="DM Serif Text"/>
              <a:ea typeface="DM Serif Text"/>
              <a:cs typeface="DM Serif Text"/>
              <a:sym typeface="DM Serif Text"/>
            </a:endParaRPr>
          </a:p>
        </p:txBody>
      </p:sp>
      <p:sp>
        <p:nvSpPr>
          <p:cNvPr id="692" name="Google Shape;692;p66"/>
          <p:cNvSpPr txBox="1"/>
          <p:nvPr/>
        </p:nvSpPr>
        <p:spPr>
          <a:xfrm>
            <a:off x="3309175" y="2279155"/>
            <a:ext cx="2020800" cy="558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Jupiter</a:t>
            </a:r>
            <a:endParaRPr sz="2200">
              <a:solidFill>
                <a:schemeClr val="dk1"/>
              </a:solidFill>
              <a:latin typeface="DM Serif Text"/>
              <a:ea typeface="DM Serif Text"/>
              <a:cs typeface="DM Serif Text"/>
              <a:sym typeface="DM Serif Text"/>
            </a:endParaRPr>
          </a:p>
        </p:txBody>
      </p:sp>
      <p:sp>
        <p:nvSpPr>
          <p:cNvPr id="693" name="Google Shape;693;p66"/>
          <p:cNvSpPr txBox="1"/>
          <p:nvPr/>
        </p:nvSpPr>
        <p:spPr>
          <a:xfrm>
            <a:off x="6403200" y="2279150"/>
            <a:ext cx="2020800" cy="558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Saturn</a:t>
            </a:r>
            <a:endParaRPr sz="2200">
              <a:solidFill>
                <a:schemeClr val="dk1"/>
              </a:solidFill>
              <a:latin typeface="DM Serif Text"/>
              <a:ea typeface="DM Serif Text"/>
              <a:cs typeface="DM Serif Text"/>
              <a:sym typeface="DM Serif Text"/>
            </a:endParaRPr>
          </a:p>
        </p:txBody>
      </p:sp>
      <p:sp>
        <p:nvSpPr>
          <p:cNvPr id="694" name="Google Shape;694;p66"/>
          <p:cNvSpPr txBox="1"/>
          <p:nvPr/>
        </p:nvSpPr>
        <p:spPr>
          <a:xfrm>
            <a:off x="720000" y="2759355"/>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Despite being red, Mars is very cold</a:t>
            </a:r>
            <a:endParaRPr>
              <a:solidFill>
                <a:schemeClr val="dk1"/>
              </a:solidFill>
              <a:latin typeface="Cairo"/>
              <a:ea typeface="Cairo"/>
              <a:cs typeface="Cairo"/>
              <a:sym typeface="Cairo"/>
            </a:endParaRPr>
          </a:p>
        </p:txBody>
      </p:sp>
      <p:sp>
        <p:nvSpPr>
          <p:cNvPr id="695" name="Google Shape;695;p66"/>
          <p:cNvSpPr txBox="1"/>
          <p:nvPr/>
        </p:nvSpPr>
        <p:spPr>
          <a:xfrm>
            <a:off x="3309175" y="2753301"/>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Jupiter is the biggest planet of them all</a:t>
            </a:r>
            <a:endParaRPr>
              <a:solidFill>
                <a:schemeClr val="dk1"/>
              </a:solidFill>
              <a:latin typeface="Cairo"/>
              <a:ea typeface="Cairo"/>
              <a:cs typeface="Cairo"/>
              <a:sym typeface="Cairo"/>
            </a:endParaRPr>
          </a:p>
        </p:txBody>
      </p:sp>
      <p:sp>
        <p:nvSpPr>
          <p:cNvPr id="696" name="Google Shape;696;p66"/>
          <p:cNvSpPr txBox="1"/>
          <p:nvPr/>
        </p:nvSpPr>
        <p:spPr>
          <a:xfrm>
            <a:off x="6403200" y="2759340"/>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Saturn is composed of hydrogen and helium</a:t>
            </a:r>
            <a:endParaRPr>
              <a:solidFill>
                <a:schemeClr val="dk1"/>
              </a:solidFill>
              <a:latin typeface="Cairo"/>
              <a:ea typeface="Cairo"/>
              <a:cs typeface="Cairo"/>
              <a:sym typeface="Cairo"/>
            </a:endParaRPr>
          </a:p>
        </p:txBody>
      </p:sp>
      <p:sp>
        <p:nvSpPr>
          <p:cNvPr id="697" name="Google Shape;697;p66"/>
          <p:cNvSpPr txBox="1"/>
          <p:nvPr/>
        </p:nvSpPr>
        <p:spPr>
          <a:xfrm>
            <a:off x="1988275" y="3493655"/>
            <a:ext cx="2020800" cy="558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Neptune</a:t>
            </a:r>
            <a:endParaRPr sz="2200">
              <a:solidFill>
                <a:schemeClr val="dk1"/>
              </a:solidFill>
              <a:latin typeface="DM Serif Text"/>
              <a:ea typeface="DM Serif Text"/>
              <a:cs typeface="DM Serif Text"/>
              <a:sym typeface="DM Serif Text"/>
            </a:endParaRPr>
          </a:p>
        </p:txBody>
      </p:sp>
      <p:sp>
        <p:nvSpPr>
          <p:cNvPr id="698" name="Google Shape;698;p66"/>
          <p:cNvSpPr txBox="1"/>
          <p:nvPr/>
        </p:nvSpPr>
        <p:spPr>
          <a:xfrm>
            <a:off x="1988275" y="3967801"/>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Neptune is the eighth planet from the Sun</a:t>
            </a:r>
            <a:endParaRPr>
              <a:solidFill>
                <a:schemeClr val="dk1"/>
              </a:solidFill>
              <a:latin typeface="Cairo"/>
              <a:ea typeface="Cairo"/>
              <a:cs typeface="Cairo"/>
              <a:sym typeface="Cairo"/>
            </a:endParaRPr>
          </a:p>
        </p:txBody>
      </p:sp>
      <p:sp>
        <p:nvSpPr>
          <p:cNvPr id="699" name="Google Shape;699;p66"/>
          <p:cNvSpPr txBox="1"/>
          <p:nvPr/>
        </p:nvSpPr>
        <p:spPr>
          <a:xfrm>
            <a:off x="6403200" y="3493655"/>
            <a:ext cx="2020800" cy="558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Pluto</a:t>
            </a:r>
            <a:endParaRPr sz="2200">
              <a:solidFill>
                <a:schemeClr val="dk1"/>
              </a:solidFill>
              <a:latin typeface="DM Serif Text"/>
              <a:ea typeface="DM Serif Text"/>
              <a:cs typeface="DM Serif Text"/>
              <a:sym typeface="DM Serif Text"/>
            </a:endParaRPr>
          </a:p>
        </p:txBody>
      </p:sp>
      <p:sp>
        <p:nvSpPr>
          <p:cNvPr id="700" name="Google Shape;700;p66"/>
          <p:cNvSpPr txBox="1"/>
          <p:nvPr/>
        </p:nvSpPr>
        <p:spPr>
          <a:xfrm>
            <a:off x="6403200" y="3967801"/>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Pluto is now considered a dwarf planet</a:t>
            </a:r>
            <a:endParaRPr>
              <a:solidFill>
                <a:schemeClr val="dk1"/>
              </a:solidFill>
              <a:latin typeface="Cairo"/>
              <a:ea typeface="Cairo"/>
              <a:cs typeface="Cairo"/>
              <a:sym typeface="Cairo"/>
            </a:endParaRPr>
          </a:p>
        </p:txBody>
      </p:sp>
      <p:sp>
        <p:nvSpPr>
          <p:cNvPr id="701" name="Google Shape;701;p66"/>
          <p:cNvSpPr txBox="1"/>
          <p:nvPr/>
        </p:nvSpPr>
        <p:spPr>
          <a:xfrm>
            <a:off x="3309175" y="1647338"/>
            <a:ext cx="2020800" cy="615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Earth is the planet on which we all live</a:t>
            </a:r>
            <a:endParaRPr>
              <a:solidFill>
                <a:schemeClr val="dk1"/>
              </a:solidFill>
              <a:latin typeface="Cairo"/>
              <a:ea typeface="Cairo"/>
              <a:cs typeface="Cairo"/>
              <a:sym typeface="Cairo"/>
            </a:endParaRPr>
          </a:p>
        </p:txBody>
      </p:sp>
      <p:cxnSp>
        <p:nvCxnSpPr>
          <p:cNvPr id="702" name="Google Shape;702;p66"/>
          <p:cNvCxnSpPr>
            <a:stCxn id="691" idx="1"/>
            <a:endCxn id="690" idx="0"/>
          </p:cNvCxnSpPr>
          <p:nvPr/>
        </p:nvCxnSpPr>
        <p:spPr>
          <a:xfrm flipH="1">
            <a:off x="1730275" y="1443325"/>
            <a:ext cx="1578900" cy="835800"/>
          </a:xfrm>
          <a:prstGeom prst="bentConnector2">
            <a:avLst/>
          </a:prstGeom>
          <a:noFill/>
          <a:ln cap="flat" cmpd="sng" w="19050">
            <a:solidFill>
              <a:schemeClr val="dk2"/>
            </a:solidFill>
            <a:prstDash val="solid"/>
            <a:round/>
            <a:headEnd len="med" w="med" type="none"/>
            <a:tailEnd len="med" w="med" type="none"/>
          </a:ln>
        </p:spPr>
      </p:cxnSp>
      <p:cxnSp>
        <p:nvCxnSpPr>
          <p:cNvPr id="703" name="Google Shape;703;p66"/>
          <p:cNvCxnSpPr>
            <a:stCxn id="691" idx="3"/>
            <a:endCxn id="693" idx="0"/>
          </p:cNvCxnSpPr>
          <p:nvPr/>
        </p:nvCxnSpPr>
        <p:spPr>
          <a:xfrm>
            <a:off x="5329975" y="1443325"/>
            <a:ext cx="2083500" cy="835800"/>
          </a:xfrm>
          <a:prstGeom prst="bentConnector2">
            <a:avLst/>
          </a:prstGeom>
          <a:noFill/>
          <a:ln cap="flat" cmpd="sng" w="19050">
            <a:solidFill>
              <a:schemeClr val="dk2"/>
            </a:solidFill>
            <a:prstDash val="solid"/>
            <a:round/>
            <a:headEnd len="med" w="med" type="none"/>
            <a:tailEnd len="med" w="med" type="none"/>
          </a:ln>
        </p:spPr>
      </p:cxnSp>
      <p:cxnSp>
        <p:nvCxnSpPr>
          <p:cNvPr id="704" name="Google Shape;704;p66"/>
          <p:cNvCxnSpPr>
            <a:stCxn id="701" idx="2"/>
            <a:endCxn id="692" idx="0"/>
          </p:cNvCxnSpPr>
          <p:nvPr/>
        </p:nvCxnSpPr>
        <p:spPr>
          <a:xfrm flipH="1" rot="-5400000">
            <a:off x="4311775" y="2270738"/>
            <a:ext cx="16200" cy="600"/>
          </a:xfrm>
          <a:prstGeom prst="bentConnector3">
            <a:avLst>
              <a:gd fmla="val 50052" name="adj1"/>
            </a:avLst>
          </a:prstGeom>
          <a:noFill/>
          <a:ln cap="flat" cmpd="sng" w="19050">
            <a:solidFill>
              <a:schemeClr val="dk2"/>
            </a:solidFill>
            <a:prstDash val="solid"/>
            <a:round/>
            <a:headEnd len="med" w="med" type="none"/>
            <a:tailEnd len="med" w="med" type="none"/>
          </a:ln>
        </p:spPr>
      </p:cxnSp>
      <p:cxnSp>
        <p:nvCxnSpPr>
          <p:cNvPr id="705" name="Google Shape;705;p66"/>
          <p:cNvCxnSpPr>
            <a:stCxn id="694" idx="2"/>
            <a:endCxn id="697" idx="0"/>
          </p:cNvCxnSpPr>
          <p:nvPr/>
        </p:nvCxnSpPr>
        <p:spPr>
          <a:xfrm flipH="1" rot="-5400000">
            <a:off x="2305200" y="2800155"/>
            <a:ext cx="118800" cy="1268400"/>
          </a:xfrm>
          <a:prstGeom prst="bentConnector3">
            <a:avLst>
              <a:gd fmla="val 49958" name="adj1"/>
            </a:avLst>
          </a:prstGeom>
          <a:noFill/>
          <a:ln cap="flat" cmpd="sng" w="19050">
            <a:solidFill>
              <a:schemeClr val="dk2"/>
            </a:solidFill>
            <a:prstDash val="solid"/>
            <a:round/>
            <a:headEnd len="med" w="med" type="none"/>
            <a:tailEnd len="med" w="med" type="none"/>
          </a:ln>
        </p:spPr>
      </p:cxnSp>
      <p:cxnSp>
        <p:nvCxnSpPr>
          <p:cNvPr id="706" name="Google Shape;706;p66"/>
          <p:cNvCxnSpPr>
            <a:stCxn id="695" idx="2"/>
            <a:endCxn id="697" idx="0"/>
          </p:cNvCxnSpPr>
          <p:nvPr/>
        </p:nvCxnSpPr>
        <p:spPr>
          <a:xfrm rot="5400000">
            <a:off x="3596725" y="2770851"/>
            <a:ext cx="124800" cy="1320900"/>
          </a:xfrm>
          <a:prstGeom prst="bentConnector3">
            <a:avLst>
              <a:gd fmla="val 49982" name="adj1"/>
            </a:avLst>
          </a:prstGeom>
          <a:noFill/>
          <a:ln cap="flat" cmpd="sng" w="19050">
            <a:solidFill>
              <a:schemeClr val="dk2"/>
            </a:solidFill>
            <a:prstDash val="solid"/>
            <a:round/>
            <a:headEnd len="med" w="med" type="none"/>
            <a:tailEnd len="med" w="med" type="none"/>
          </a:ln>
        </p:spPr>
      </p:cxnSp>
      <p:cxnSp>
        <p:nvCxnSpPr>
          <p:cNvPr id="707" name="Google Shape;707;p66"/>
          <p:cNvCxnSpPr>
            <a:stCxn id="696" idx="2"/>
            <a:endCxn id="699" idx="0"/>
          </p:cNvCxnSpPr>
          <p:nvPr/>
        </p:nvCxnSpPr>
        <p:spPr>
          <a:xfrm flipH="1" rot="-5400000">
            <a:off x="7354500" y="3434040"/>
            <a:ext cx="118800" cy="600"/>
          </a:xfrm>
          <a:prstGeom prst="bentConnector3">
            <a:avLst>
              <a:gd fmla="val 49964" name="adj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Late modern </a:t>
            </a:r>
            <a:r>
              <a:rPr i="1" lang="en">
                <a:solidFill>
                  <a:schemeClr val="dk2"/>
                </a:solidFill>
                <a:highlight>
                  <a:schemeClr val="lt1"/>
                </a:highlight>
              </a:rPr>
              <a:t>period</a:t>
            </a:r>
            <a:endParaRPr i="1">
              <a:solidFill>
                <a:schemeClr val="dk2"/>
              </a:solidFill>
              <a:highlight>
                <a:schemeClr val="lt1"/>
              </a:highlight>
            </a:endParaRPr>
          </a:p>
        </p:txBody>
      </p:sp>
      <p:graphicFrame>
        <p:nvGraphicFramePr>
          <p:cNvPr id="713" name="Google Shape;713;p67"/>
          <p:cNvGraphicFramePr/>
          <p:nvPr/>
        </p:nvGraphicFramePr>
        <p:xfrm>
          <a:off x="1055450" y="1380435"/>
          <a:ext cx="3000000" cy="3000000"/>
        </p:xfrm>
        <a:graphic>
          <a:graphicData uri="http://schemas.openxmlformats.org/drawingml/2006/table">
            <a:tbl>
              <a:tblPr>
                <a:noFill/>
                <a:tableStyleId>{9DD2173F-69F9-4DA8-93CA-729FD4C7C82E}</a:tableStyleId>
              </a:tblPr>
              <a:tblGrid>
                <a:gridCol w="2871675"/>
                <a:gridCol w="2214025"/>
                <a:gridCol w="1947400"/>
              </a:tblGrid>
              <a:tr h="496425">
                <a:tc>
                  <a:txBody>
                    <a:bodyPr/>
                    <a:lstStyle/>
                    <a:p>
                      <a:pPr indent="0" lvl="0" marL="0" rtl="0" algn="l">
                        <a:lnSpc>
                          <a:spcPct val="115000"/>
                        </a:lnSpc>
                        <a:spcBef>
                          <a:spcPts val="0"/>
                        </a:spcBef>
                        <a:spcAft>
                          <a:spcPts val="0"/>
                        </a:spcAft>
                        <a:buNone/>
                      </a:pPr>
                      <a:r>
                        <a:t/>
                      </a:r>
                      <a:endParaRPr sz="2200">
                        <a:solidFill>
                          <a:schemeClr val="lt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2200">
                          <a:solidFill>
                            <a:schemeClr val="lt1"/>
                          </a:solidFill>
                          <a:latin typeface="DM Serif Text"/>
                          <a:ea typeface="DM Serif Text"/>
                          <a:cs typeface="DM Serif Text"/>
                          <a:sym typeface="DM Serif Text"/>
                        </a:rPr>
                        <a:t>Time</a:t>
                      </a:r>
                      <a:endParaRPr sz="2200">
                        <a:solidFill>
                          <a:schemeClr val="lt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2200">
                          <a:solidFill>
                            <a:schemeClr val="lt1"/>
                          </a:solidFill>
                          <a:latin typeface="DM Serif Text"/>
                          <a:ea typeface="DM Serif Text"/>
                          <a:cs typeface="DM Serif Text"/>
                          <a:sym typeface="DM Serif Text"/>
                        </a:rPr>
                        <a:t>Description</a:t>
                      </a:r>
                      <a:endParaRPr sz="2200">
                        <a:solidFill>
                          <a:schemeClr val="lt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5158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Industrial Revolution</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1830s or 1840s</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Venus is very hot</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5158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Napoleonic era</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1799 to 1815</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Mercury is very small</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5158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19th century</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1789 to 1914</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Mars is a cold planet</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5158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20th century</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1982 - 1986</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Jupiter is very big</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5158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Interwar period</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1939</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Cairo"/>
                          <a:ea typeface="Cairo"/>
                          <a:cs typeface="Cairo"/>
                          <a:sym typeface="Cairo"/>
                        </a:rPr>
                        <a:t>Saturn is a gas giant</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Modern age </a:t>
            </a:r>
            <a:r>
              <a:rPr i="1" lang="en">
                <a:solidFill>
                  <a:schemeClr val="dk2"/>
                </a:solidFill>
                <a:highlight>
                  <a:schemeClr val="lt1"/>
                </a:highlight>
              </a:rPr>
              <a:t>graph</a:t>
            </a:r>
            <a:endParaRPr i="1">
              <a:solidFill>
                <a:schemeClr val="dk2"/>
              </a:solidFill>
              <a:highlight>
                <a:schemeClr val="lt1"/>
              </a:highlight>
            </a:endParaRPr>
          </a:p>
        </p:txBody>
      </p:sp>
      <p:pic>
        <p:nvPicPr>
          <p:cNvPr id="719" name="Google Shape;719;p68" title="Gráfico">
            <a:hlinkClick r:id="rId3"/>
          </p:cNvPr>
          <p:cNvPicPr preferRelativeResize="0"/>
          <p:nvPr/>
        </p:nvPicPr>
        <p:blipFill>
          <a:blip r:embed="rId4">
            <a:alphaModFix/>
          </a:blip>
          <a:stretch>
            <a:fillRect/>
          </a:stretch>
        </p:blipFill>
        <p:spPr>
          <a:xfrm>
            <a:off x="4519487" y="1239100"/>
            <a:ext cx="2822675" cy="2664674"/>
          </a:xfrm>
          <a:prstGeom prst="rect">
            <a:avLst/>
          </a:prstGeom>
          <a:noFill/>
          <a:ln>
            <a:noFill/>
          </a:ln>
        </p:spPr>
      </p:pic>
      <p:sp>
        <p:nvSpPr>
          <p:cNvPr id="720" name="Google Shape;720;p68"/>
          <p:cNvSpPr txBox="1"/>
          <p:nvPr/>
        </p:nvSpPr>
        <p:spPr>
          <a:xfrm>
            <a:off x="2453738" y="2402550"/>
            <a:ext cx="1651800" cy="527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Jupiter</a:t>
            </a:r>
            <a:endParaRPr sz="2200">
              <a:solidFill>
                <a:schemeClr val="dk1"/>
              </a:solidFill>
              <a:latin typeface="DM Serif Text"/>
              <a:ea typeface="DM Serif Text"/>
              <a:cs typeface="DM Serif Text"/>
              <a:sym typeface="DM Serif Text"/>
            </a:endParaRPr>
          </a:p>
        </p:txBody>
      </p:sp>
      <p:sp>
        <p:nvSpPr>
          <p:cNvPr id="721" name="Google Shape;721;p68"/>
          <p:cNvSpPr txBox="1"/>
          <p:nvPr/>
        </p:nvSpPr>
        <p:spPr>
          <a:xfrm>
            <a:off x="2453738" y="2930238"/>
            <a:ext cx="165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Jupiter is the biggest planet</a:t>
            </a:r>
            <a:endParaRPr>
              <a:solidFill>
                <a:schemeClr val="dk1"/>
              </a:solidFill>
              <a:latin typeface="Cairo"/>
              <a:ea typeface="Cairo"/>
              <a:cs typeface="Cairo"/>
              <a:sym typeface="Cairo"/>
            </a:endParaRPr>
          </a:p>
        </p:txBody>
      </p:sp>
      <p:sp>
        <p:nvSpPr>
          <p:cNvPr id="722" name="Google Shape;722;p68"/>
          <p:cNvSpPr txBox="1"/>
          <p:nvPr/>
        </p:nvSpPr>
        <p:spPr>
          <a:xfrm>
            <a:off x="2453738" y="3579150"/>
            <a:ext cx="1651800" cy="527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Venus</a:t>
            </a:r>
            <a:endParaRPr sz="2200">
              <a:solidFill>
                <a:schemeClr val="dk1"/>
              </a:solidFill>
              <a:latin typeface="DM Serif Text"/>
              <a:ea typeface="DM Serif Text"/>
              <a:cs typeface="DM Serif Text"/>
              <a:sym typeface="DM Serif Text"/>
            </a:endParaRPr>
          </a:p>
        </p:txBody>
      </p:sp>
      <p:sp>
        <p:nvSpPr>
          <p:cNvPr id="723" name="Google Shape;723;p68"/>
          <p:cNvSpPr txBox="1"/>
          <p:nvPr/>
        </p:nvSpPr>
        <p:spPr>
          <a:xfrm>
            <a:off x="2453738" y="4106850"/>
            <a:ext cx="165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Venus has very high temperatures</a:t>
            </a:r>
            <a:endParaRPr>
              <a:solidFill>
                <a:schemeClr val="dk1"/>
              </a:solidFill>
              <a:latin typeface="Cairo"/>
              <a:ea typeface="Cairo"/>
              <a:cs typeface="Cairo"/>
              <a:sym typeface="Cairo"/>
            </a:endParaRPr>
          </a:p>
        </p:txBody>
      </p:sp>
      <p:sp>
        <p:nvSpPr>
          <p:cNvPr id="724" name="Google Shape;724;p68"/>
          <p:cNvSpPr txBox="1"/>
          <p:nvPr/>
        </p:nvSpPr>
        <p:spPr>
          <a:xfrm>
            <a:off x="2453738" y="1225950"/>
            <a:ext cx="1651800" cy="527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Mars</a:t>
            </a:r>
            <a:endParaRPr sz="2200">
              <a:solidFill>
                <a:schemeClr val="dk1"/>
              </a:solidFill>
              <a:latin typeface="DM Serif Text"/>
              <a:ea typeface="DM Serif Text"/>
              <a:cs typeface="DM Serif Text"/>
              <a:sym typeface="DM Serif Text"/>
            </a:endParaRPr>
          </a:p>
        </p:txBody>
      </p:sp>
      <p:sp>
        <p:nvSpPr>
          <p:cNvPr id="725" name="Google Shape;725;p68"/>
          <p:cNvSpPr txBox="1"/>
          <p:nvPr/>
        </p:nvSpPr>
        <p:spPr>
          <a:xfrm>
            <a:off x="2453738" y="1753638"/>
            <a:ext cx="165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Despite being red, Mars is very cold</a:t>
            </a:r>
            <a:endParaRPr>
              <a:solidFill>
                <a:schemeClr val="dk1"/>
              </a:solidFill>
              <a:latin typeface="Cairo"/>
              <a:ea typeface="Cairo"/>
              <a:cs typeface="Cairo"/>
              <a:sym typeface="Cairo"/>
            </a:endParaRPr>
          </a:p>
        </p:txBody>
      </p:sp>
      <p:sp>
        <p:nvSpPr>
          <p:cNvPr id="726" name="Google Shape;726;p68"/>
          <p:cNvSpPr txBox="1"/>
          <p:nvPr/>
        </p:nvSpPr>
        <p:spPr>
          <a:xfrm flipH="1">
            <a:off x="1418140" y="1485850"/>
            <a:ext cx="1035600" cy="68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50%</a:t>
            </a:r>
            <a:endParaRPr sz="3000">
              <a:solidFill>
                <a:schemeClr val="dk1"/>
              </a:solidFill>
              <a:latin typeface="DM Serif Text"/>
              <a:ea typeface="DM Serif Text"/>
              <a:cs typeface="DM Serif Text"/>
              <a:sym typeface="DM Serif Text"/>
            </a:endParaRPr>
          </a:p>
        </p:txBody>
      </p:sp>
      <p:sp>
        <p:nvSpPr>
          <p:cNvPr id="727" name="Google Shape;727;p68"/>
          <p:cNvSpPr txBox="1"/>
          <p:nvPr/>
        </p:nvSpPr>
        <p:spPr>
          <a:xfrm flipH="1">
            <a:off x="1418140" y="2662462"/>
            <a:ext cx="1035600" cy="68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2</a:t>
            </a:r>
            <a:r>
              <a:rPr lang="en" sz="3000">
                <a:solidFill>
                  <a:schemeClr val="dk1"/>
                </a:solidFill>
                <a:latin typeface="DM Serif Text"/>
                <a:ea typeface="DM Serif Text"/>
                <a:cs typeface="DM Serif Text"/>
                <a:sym typeface="DM Serif Text"/>
              </a:rPr>
              <a:t>0%</a:t>
            </a:r>
            <a:endParaRPr sz="3000">
              <a:solidFill>
                <a:schemeClr val="dk1"/>
              </a:solidFill>
              <a:latin typeface="DM Serif Text"/>
              <a:ea typeface="DM Serif Text"/>
              <a:cs typeface="DM Serif Text"/>
              <a:sym typeface="DM Serif Text"/>
            </a:endParaRPr>
          </a:p>
        </p:txBody>
      </p:sp>
      <p:sp>
        <p:nvSpPr>
          <p:cNvPr id="728" name="Google Shape;728;p68"/>
          <p:cNvSpPr txBox="1"/>
          <p:nvPr/>
        </p:nvSpPr>
        <p:spPr>
          <a:xfrm flipH="1">
            <a:off x="1418140" y="3839087"/>
            <a:ext cx="1035600" cy="68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3</a:t>
            </a:r>
            <a:r>
              <a:rPr lang="en" sz="3000">
                <a:solidFill>
                  <a:schemeClr val="dk1"/>
                </a:solidFill>
                <a:latin typeface="DM Serif Text"/>
                <a:ea typeface="DM Serif Text"/>
                <a:cs typeface="DM Serif Text"/>
                <a:sym typeface="DM Serif Text"/>
              </a:rPr>
              <a:t>0%</a:t>
            </a:r>
            <a:endParaRPr sz="3000">
              <a:solidFill>
                <a:schemeClr val="dk1"/>
              </a:solidFill>
              <a:latin typeface="DM Serif Text"/>
              <a:ea typeface="DM Serif Text"/>
              <a:cs typeface="DM Serif Text"/>
              <a:sym typeface="DM Serif Text"/>
            </a:endParaRPr>
          </a:p>
        </p:txBody>
      </p:sp>
      <p:sp>
        <p:nvSpPr>
          <p:cNvPr id="729" name="Google Shape;729;p68"/>
          <p:cNvSpPr/>
          <p:nvPr/>
        </p:nvSpPr>
        <p:spPr>
          <a:xfrm>
            <a:off x="1418138" y="1378350"/>
            <a:ext cx="1035600" cy="11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8"/>
          <p:cNvSpPr/>
          <p:nvPr/>
        </p:nvSpPr>
        <p:spPr>
          <a:xfrm>
            <a:off x="1418138" y="2554950"/>
            <a:ext cx="1035600" cy="11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8"/>
          <p:cNvSpPr/>
          <p:nvPr/>
        </p:nvSpPr>
        <p:spPr>
          <a:xfrm>
            <a:off x="1418138" y="3731550"/>
            <a:ext cx="1035600" cy="119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8"/>
          <p:cNvSpPr txBox="1"/>
          <p:nvPr/>
        </p:nvSpPr>
        <p:spPr>
          <a:xfrm>
            <a:off x="4135763" y="4173150"/>
            <a:ext cx="3590100" cy="44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iro"/>
                <a:ea typeface="Cairo"/>
                <a:cs typeface="Cairo"/>
                <a:sym typeface="Cairo"/>
              </a:rPr>
              <a:t>Follow the link in the graph to modify its data and then paste the new one here. </a:t>
            </a:r>
            <a:r>
              <a:rPr b="1" lang="en" sz="1000">
                <a:solidFill>
                  <a:schemeClr val="dk1"/>
                </a:solidFill>
                <a:uFill>
                  <a:noFill/>
                </a:uFill>
                <a:latin typeface="Cairo"/>
                <a:ea typeface="Cairo"/>
                <a:cs typeface="Cairo"/>
                <a:sym typeface="Cairo"/>
                <a:hlinkClick r:id="rId5">
                  <a:extLst>
                    <a:ext uri="{A12FA001-AC4F-418D-AE19-62706E023703}">
                      <ahyp:hlinkClr val="tx"/>
                    </a:ext>
                  </a:extLst>
                </a:hlinkClick>
              </a:rPr>
              <a:t>For more info, click here</a:t>
            </a:r>
            <a:endParaRPr b="1" sz="1000">
              <a:solidFill>
                <a:schemeClr val="dk1"/>
              </a:solidFill>
              <a:latin typeface="Cairo"/>
              <a:ea typeface="Cairo"/>
              <a:cs typeface="Cairo"/>
              <a:sym typeface="Cai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Terminology</a:t>
            </a:r>
            <a:endParaRPr/>
          </a:p>
        </p:txBody>
      </p:sp>
      <p:sp>
        <p:nvSpPr>
          <p:cNvPr id="738" name="Google Shape;738;p69"/>
          <p:cNvSpPr txBox="1"/>
          <p:nvPr>
            <p:ph idx="6" type="subTitle"/>
          </p:nvPr>
        </p:nvSpPr>
        <p:spPr>
          <a:xfrm>
            <a:off x="2141100" y="3596600"/>
            <a:ext cx="4861800" cy="50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Protestant reformation</a:t>
            </a:r>
            <a:endParaRPr/>
          </a:p>
        </p:txBody>
      </p:sp>
      <p:sp>
        <p:nvSpPr>
          <p:cNvPr id="739" name="Google Shape;739;p69"/>
          <p:cNvSpPr txBox="1"/>
          <p:nvPr>
            <p:ph idx="1" type="subTitle"/>
          </p:nvPr>
        </p:nvSpPr>
        <p:spPr>
          <a:xfrm>
            <a:off x="2141100" y="1268250"/>
            <a:ext cx="4861800" cy="50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Fall of Constantinople</a:t>
            </a:r>
            <a:endParaRPr/>
          </a:p>
        </p:txBody>
      </p:sp>
      <p:sp>
        <p:nvSpPr>
          <p:cNvPr id="740" name="Google Shape;740;p69"/>
          <p:cNvSpPr txBox="1"/>
          <p:nvPr>
            <p:ph idx="2" type="subTitle"/>
          </p:nvPr>
        </p:nvSpPr>
        <p:spPr>
          <a:xfrm>
            <a:off x="2141100" y="1761308"/>
            <a:ext cx="4861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a:t>
            </a:r>
            <a:endParaRPr/>
          </a:p>
        </p:txBody>
      </p:sp>
      <p:sp>
        <p:nvSpPr>
          <p:cNvPr id="741" name="Google Shape;741;p69"/>
          <p:cNvSpPr txBox="1"/>
          <p:nvPr>
            <p:ph idx="3" type="subTitle"/>
          </p:nvPr>
        </p:nvSpPr>
        <p:spPr>
          <a:xfrm>
            <a:off x="2141100" y="2925483"/>
            <a:ext cx="4861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All humans live on this planet</a:t>
            </a:r>
            <a:endParaRPr/>
          </a:p>
        </p:txBody>
      </p:sp>
      <p:sp>
        <p:nvSpPr>
          <p:cNvPr id="742" name="Google Shape;742;p69"/>
          <p:cNvSpPr txBox="1"/>
          <p:nvPr>
            <p:ph idx="4" type="subTitle"/>
          </p:nvPr>
        </p:nvSpPr>
        <p:spPr>
          <a:xfrm>
            <a:off x="2141100" y="4089780"/>
            <a:ext cx="4861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a:t>
            </a:r>
            <a:r>
              <a:rPr lang="en"/>
              <a:t>y</a:t>
            </a:r>
            <a:endParaRPr/>
          </a:p>
        </p:txBody>
      </p:sp>
      <p:sp>
        <p:nvSpPr>
          <p:cNvPr id="743" name="Google Shape;743;p69"/>
          <p:cNvSpPr txBox="1"/>
          <p:nvPr>
            <p:ph idx="5" type="subTitle"/>
          </p:nvPr>
        </p:nvSpPr>
        <p:spPr>
          <a:xfrm>
            <a:off x="2141100" y="2432425"/>
            <a:ext cx="4861800" cy="50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Reconquista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3"/>
          <p:cNvSpPr txBox="1"/>
          <p:nvPr>
            <p:ph idx="9" type="subTitle"/>
          </p:nvPr>
        </p:nvSpPr>
        <p:spPr>
          <a:xfrm>
            <a:off x="1603051" y="1867550"/>
            <a:ext cx="2919300" cy="5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388" name="Google Shape;388;p43"/>
          <p:cNvSpPr txBox="1"/>
          <p:nvPr>
            <p:ph type="title"/>
          </p:nvPr>
        </p:nvSpPr>
        <p:spPr>
          <a:xfrm>
            <a:off x="2630770" y="1274150"/>
            <a:ext cx="863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89" name="Google Shape;389;p43"/>
          <p:cNvSpPr txBox="1"/>
          <p:nvPr>
            <p:ph idx="1" type="subTitle"/>
          </p:nvPr>
        </p:nvSpPr>
        <p:spPr>
          <a:xfrm>
            <a:off x="1603054" y="2384749"/>
            <a:ext cx="291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90" name="Google Shape;390;p43"/>
          <p:cNvSpPr txBox="1"/>
          <p:nvPr>
            <p:ph idx="2" type="title"/>
          </p:nvPr>
        </p:nvSpPr>
        <p:spPr>
          <a:xfrm>
            <a:off x="5649363" y="1274150"/>
            <a:ext cx="863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91" name="Google Shape;391;p43"/>
          <p:cNvSpPr txBox="1"/>
          <p:nvPr>
            <p:ph idx="3" type="subTitle"/>
          </p:nvPr>
        </p:nvSpPr>
        <p:spPr>
          <a:xfrm>
            <a:off x="4621647" y="2384749"/>
            <a:ext cx="291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92" name="Google Shape;392;p43"/>
          <p:cNvSpPr txBox="1"/>
          <p:nvPr>
            <p:ph idx="4" type="title"/>
          </p:nvPr>
        </p:nvSpPr>
        <p:spPr>
          <a:xfrm>
            <a:off x="2630770" y="3067325"/>
            <a:ext cx="863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93" name="Google Shape;393;p43"/>
          <p:cNvSpPr txBox="1"/>
          <p:nvPr>
            <p:ph idx="5" type="subTitle"/>
          </p:nvPr>
        </p:nvSpPr>
        <p:spPr>
          <a:xfrm>
            <a:off x="1603054" y="4190925"/>
            <a:ext cx="291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94" name="Google Shape;394;p43"/>
          <p:cNvSpPr txBox="1"/>
          <p:nvPr>
            <p:ph idx="6" type="title"/>
          </p:nvPr>
        </p:nvSpPr>
        <p:spPr>
          <a:xfrm>
            <a:off x="5649363" y="3067325"/>
            <a:ext cx="863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95" name="Google Shape;395;p43"/>
          <p:cNvSpPr txBox="1"/>
          <p:nvPr>
            <p:ph idx="7" type="subTitle"/>
          </p:nvPr>
        </p:nvSpPr>
        <p:spPr>
          <a:xfrm>
            <a:off x="4621647" y="4190925"/>
            <a:ext cx="291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96" name="Google Shape;396;p4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i="1" lang="en">
                <a:solidFill>
                  <a:schemeClr val="dk2"/>
                </a:solidFill>
                <a:highlight>
                  <a:schemeClr val="lt1"/>
                </a:highlight>
              </a:rPr>
              <a:t>contents</a:t>
            </a:r>
            <a:endParaRPr i="1">
              <a:solidFill>
                <a:schemeClr val="dk2"/>
              </a:solidFill>
              <a:highlight>
                <a:schemeClr val="lt1"/>
              </a:highlight>
            </a:endParaRPr>
          </a:p>
        </p:txBody>
      </p:sp>
      <p:sp>
        <p:nvSpPr>
          <p:cNvPr id="397" name="Google Shape;397;p43"/>
          <p:cNvSpPr txBox="1"/>
          <p:nvPr>
            <p:ph idx="13" type="subTitle"/>
          </p:nvPr>
        </p:nvSpPr>
        <p:spPr>
          <a:xfrm>
            <a:off x="4621649" y="1867550"/>
            <a:ext cx="2919300" cy="5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Industrialization</a:t>
            </a:r>
            <a:endParaRPr/>
          </a:p>
        </p:txBody>
      </p:sp>
      <p:sp>
        <p:nvSpPr>
          <p:cNvPr id="398" name="Google Shape;398;p43"/>
          <p:cNvSpPr txBox="1"/>
          <p:nvPr>
            <p:ph idx="14" type="subTitle"/>
          </p:nvPr>
        </p:nvSpPr>
        <p:spPr>
          <a:xfrm>
            <a:off x="1603051" y="3673725"/>
            <a:ext cx="2919300" cy="5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Age of Exploration</a:t>
            </a:r>
            <a:endParaRPr/>
          </a:p>
        </p:txBody>
      </p:sp>
      <p:sp>
        <p:nvSpPr>
          <p:cNvPr id="399" name="Google Shape;399;p43"/>
          <p:cNvSpPr txBox="1"/>
          <p:nvPr>
            <p:ph idx="15" type="subTitle"/>
          </p:nvPr>
        </p:nvSpPr>
        <p:spPr>
          <a:xfrm>
            <a:off x="4621647" y="3673725"/>
            <a:ext cx="2919300" cy="59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Impact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Age of discoveries</a:t>
            </a:r>
            <a:endParaRPr/>
          </a:p>
        </p:txBody>
      </p:sp>
      <p:sp>
        <p:nvSpPr>
          <p:cNvPr id="749" name="Google Shape;749;p70"/>
          <p:cNvSpPr txBox="1"/>
          <p:nvPr/>
        </p:nvSpPr>
        <p:spPr>
          <a:xfrm>
            <a:off x="5743918" y="1511014"/>
            <a:ext cx="2485500" cy="68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Venus is the second planet from the Sun</a:t>
            </a:r>
            <a:endParaRPr>
              <a:solidFill>
                <a:schemeClr val="dk1"/>
              </a:solidFill>
              <a:latin typeface="Cairo"/>
              <a:ea typeface="Cairo"/>
              <a:cs typeface="Cairo"/>
              <a:sym typeface="Cairo"/>
            </a:endParaRPr>
          </a:p>
        </p:txBody>
      </p:sp>
      <p:sp>
        <p:nvSpPr>
          <p:cNvPr id="750" name="Google Shape;750;p70"/>
          <p:cNvSpPr txBox="1"/>
          <p:nvPr/>
        </p:nvSpPr>
        <p:spPr>
          <a:xfrm>
            <a:off x="3331821" y="1511025"/>
            <a:ext cx="630000" cy="6858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01</a:t>
            </a:r>
            <a:endParaRPr sz="3000">
              <a:solidFill>
                <a:schemeClr val="dk1"/>
              </a:solidFill>
              <a:latin typeface="DM Serif Text"/>
              <a:ea typeface="DM Serif Text"/>
              <a:cs typeface="DM Serif Text"/>
              <a:sym typeface="DM Serif Text"/>
            </a:endParaRPr>
          </a:p>
        </p:txBody>
      </p:sp>
      <p:sp>
        <p:nvSpPr>
          <p:cNvPr id="751" name="Google Shape;751;p70"/>
          <p:cNvSpPr txBox="1"/>
          <p:nvPr/>
        </p:nvSpPr>
        <p:spPr>
          <a:xfrm>
            <a:off x="4422122" y="1511025"/>
            <a:ext cx="1321800" cy="685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Venus</a:t>
            </a:r>
            <a:endParaRPr sz="2200">
              <a:solidFill>
                <a:schemeClr val="dk1"/>
              </a:solidFill>
              <a:latin typeface="DM Serif Text"/>
              <a:ea typeface="DM Serif Text"/>
              <a:cs typeface="DM Serif Text"/>
              <a:sym typeface="DM Serif Text"/>
            </a:endParaRPr>
          </a:p>
        </p:txBody>
      </p:sp>
      <p:sp>
        <p:nvSpPr>
          <p:cNvPr id="752" name="Google Shape;752;p70"/>
          <p:cNvSpPr txBox="1"/>
          <p:nvPr/>
        </p:nvSpPr>
        <p:spPr>
          <a:xfrm>
            <a:off x="5743918" y="2263446"/>
            <a:ext cx="2485500" cy="68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Mercury is the closest planet to the Sun</a:t>
            </a:r>
            <a:endParaRPr>
              <a:solidFill>
                <a:schemeClr val="dk1"/>
              </a:solidFill>
              <a:latin typeface="Cairo"/>
              <a:ea typeface="Cairo"/>
              <a:cs typeface="Cairo"/>
              <a:sym typeface="Cairo"/>
            </a:endParaRPr>
          </a:p>
        </p:txBody>
      </p:sp>
      <p:sp>
        <p:nvSpPr>
          <p:cNvPr id="753" name="Google Shape;753;p70"/>
          <p:cNvSpPr txBox="1"/>
          <p:nvPr/>
        </p:nvSpPr>
        <p:spPr>
          <a:xfrm>
            <a:off x="3331821" y="2272645"/>
            <a:ext cx="630000" cy="6858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02</a:t>
            </a:r>
            <a:endParaRPr sz="3000">
              <a:solidFill>
                <a:schemeClr val="dk1"/>
              </a:solidFill>
              <a:latin typeface="DM Serif Text"/>
              <a:ea typeface="DM Serif Text"/>
              <a:cs typeface="DM Serif Text"/>
              <a:sym typeface="DM Serif Text"/>
            </a:endParaRPr>
          </a:p>
        </p:txBody>
      </p:sp>
      <p:sp>
        <p:nvSpPr>
          <p:cNvPr id="754" name="Google Shape;754;p70"/>
          <p:cNvSpPr txBox="1"/>
          <p:nvPr/>
        </p:nvSpPr>
        <p:spPr>
          <a:xfrm>
            <a:off x="4422122" y="2272645"/>
            <a:ext cx="1321800" cy="685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Mercury</a:t>
            </a:r>
            <a:endParaRPr sz="2200">
              <a:solidFill>
                <a:schemeClr val="dk1"/>
              </a:solidFill>
              <a:latin typeface="DM Serif Text"/>
              <a:ea typeface="DM Serif Text"/>
              <a:cs typeface="DM Serif Text"/>
              <a:sym typeface="DM Serif Text"/>
            </a:endParaRPr>
          </a:p>
        </p:txBody>
      </p:sp>
      <p:sp>
        <p:nvSpPr>
          <p:cNvPr id="755" name="Google Shape;755;p70"/>
          <p:cNvSpPr txBox="1"/>
          <p:nvPr/>
        </p:nvSpPr>
        <p:spPr>
          <a:xfrm>
            <a:off x="5743918" y="3034278"/>
            <a:ext cx="2485500" cy="68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Despite being red, Mars is a very cold place</a:t>
            </a:r>
            <a:endParaRPr>
              <a:solidFill>
                <a:schemeClr val="dk1"/>
              </a:solidFill>
              <a:latin typeface="Cairo"/>
              <a:ea typeface="Cairo"/>
              <a:cs typeface="Cairo"/>
              <a:sym typeface="Cairo"/>
            </a:endParaRPr>
          </a:p>
        </p:txBody>
      </p:sp>
      <p:sp>
        <p:nvSpPr>
          <p:cNvPr id="756" name="Google Shape;756;p70"/>
          <p:cNvSpPr txBox="1"/>
          <p:nvPr/>
        </p:nvSpPr>
        <p:spPr>
          <a:xfrm>
            <a:off x="3331821" y="3034279"/>
            <a:ext cx="630000" cy="6858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03</a:t>
            </a:r>
            <a:endParaRPr sz="3000">
              <a:solidFill>
                <a:schemeClr val="dk1"/>
              </a:solidFill>
              <a:latin typeface="DM Serif Text"/>
              <a:ea typeface="DM Serif Text"/>
              <a:cs typeface="DM Serif Text"/>
              <a:sym typeface="DM Serif Text"/>
            </a:endParaRPr>
          </a:p>
        </p:txBody>
      </p:sp>
      <p:sp>
        <p:nvSpPr>
          <p:cNvPr id="757" name="Google Shape;757;p70"/>
          <p:cNvSpPr txBox="1"/>
          <p:nvPr/>
        </p:nvSpPr>
        <p:spPr>
          <a:xfrm>
            <a:off x="4422122" y="3034280"/>
            <a:ext cx="1321800" cy="685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Mars</a:t>
            </a:r>
            <a:endParaRPr sz="2200">
              <a:solidFill>
                <a:schemeClr val="dk1"/>
              </a:solidFill>
              <a:latin typeface="DM Serif Text"/>
              <a:ea typeface="DM Serif Text"/>
              <a:cs typeface="DM Serif Text"/>
              <a:sym typeface="DM Serif Text"/>
            </a:endParaRPr>
          </a:p>
        </p:txBody>
      </p:sp>
      <p:cxnSp>
        <p:nvCxnSpPr>
          <p:cNvPr id="758" name="Google Shape;758;p70"/>
          <p:cNvCxnSpPr>
            <a:stCxn id="750" idx="3"/>
            <a:endCxn id="751" idx="1"/>
          </p:cNvCxnSpPr>
          <p:nvPr/>
        </p:nvCxnSpPr>
        <p:spPr>
          <a:xfrm>
            <a:off x="3961821" y="1853925"/>
            <a:ext cx="460200" cy="600"/>
          </a:xfrm>
          <a:prstGeom prst="bentConnector3">
            <a:avLst>
              <a:gd fmla="val 50011" name="adj1"/>
            </a:avLst>
          </a:prstGeom>
          <a:noFill/>
          <a:ln cap="flat" cmpd="sng" w="19050">
            <a:solidFill>
              <a:schemeClr val="dk2"/>
            </a:solidFill>
            <a:prstDash val="solid"/>
            <a:round/>
            <a:headEnd len="med" w="med" type="none"/>
            <a:tailEnd len="med" w="med" type="none"/>
          </a:ln>
        </p:spPr>
      </p:cxnSp>
      <p:cxnSp>
        <p:nvCxnSpPr>
          <p:cNvPr id="759" name="Google Shape;759;p70"/>
          <p:cNvCxnSpPr>
            <a:stCxn id="753" idx="3"/>
            <a:endCxn id="754" idx="1"/>
          </p:cNvCxnSpPr>
          <p:nvPr/>
        </p:nvCxnSpPr>
        <p:spPr>
          <a:xfrm>
            <a:off x="3961821" y="2615545"/>
            <a:ext cx="460200" cy="600"/>
          </a:xfrm>
          <a:prstGeom prst="bentConnector3">
            <a:avLst>
              <a:gd fmla="val 50011" name="adj1"/>
            </a:avLst>
          </a:prstGeom>
          <a:noFill/>
          <a:ln cap="flat" cmpd="sng" w="19050">
            <a:solidFill>
              <a:schemeClr val="dk2"/>
            </a:solidFill>
            <a:prstDash val="solid"/>
            <a:round/>
            <a:headEnd len="med" w="med" type="none"/>
            <a:tailEnd len="med" w="med" type="none"/>
          </a:ln>
        </p:spPr>
      </p:cxnSp>
      <p:cxnSp>
        <p:nvCxnSpPr>
          <p:cNvPr id="760" name="Google Shape;760;p70"/>
          <p:cNvCxnSpPr>
            <a:stCxn id="756" idx="3"/>
            <a:endCxn id="757" idx="1"/>
          </p:cNvCxnSpPr>
          <p:nvPr/>
        </p:nvCxnSpPr>
        <p:spPr>
          <a:xfrm>
            <a:off x="3961821" y="3377179"/>
            <a:ext cx="460200" cy="600"/>
          </a:xfrm>
          <a:prstGeom prst="bentConnector3">
            <a:avLst>
              <a:gd fmla="val 50011" name="adj1"/>
            </a:avLst>
          </a:prstGeom>
          <a:noFill/>
          <a:ln cap="flat" cmpd="sng" w="19050">
            <a:solidFill>
              <a:schemeClr val="dk2"/>
            </a:solidFill>
            <a:prstDash val="solid"/>
            <a:round/>
            <a:headEnd len="med" w="med" type="none"/>
            <a:tailEnd len="med" w="med" type="none"/>
          </a:ln>
        </p:spPr>
      </p:cxnSp>
      <p:cxnSp>
        <p:nvCxnSpPr>
          <p:cNvPr id="761" name="Google Shape;761;p70"/>
          <p:cNvCxnSpPr>
            <a:stCxn id="762" idx="3"/>
            <a:endCxn id="750" idx="1"/>
          </p:cNvCxnSpPr>
          <p:nvPr/>
        </p:nvCxnSpPr>
        <p:spPr>
          <a:xfrm flipH="1" rot="10800000">
            <a:off x="2569082" y="1853986"/>
            <a:ext cx="762600" cy="1141800"/>
          </a:xfrm>
          <a:prstGeom prst="bentConnector3">
            <a:avLst>
              <a:gd fmla="val 50009" name="adj1"/>
            </a:avLst>
          </a:prstGeom>
          <a:noFill/>
          <a:ln cap="flat" cmpd="sng" w="19050">
            <a:solidFill>
              <a:schemeClr val="dk2"/>
            </a:solidFill>
            <a:prstDash val="solid"/>
            <a:round/>
            <a:headEnd len="med" w="med" type="none"/>
            <a:tailEnd len="med" w="med" type="none"/>
          </a:ln>
        </p:spPr>
      </p:cxnSp>
      <p:cxnSp>
        <p:nvCxnSpPr>
          <p:cNvPr id="763" name="Google Shape;763;p70"/>
          <p:cNvCxnSpPr>
            <a:stCxn id="762" idx="3"/>
            <a:endCxn id="753" idx="1"/>
          </p:cNvCxnSpPr>
          <p:nvPr/>
        </p:nvCxnSpPr>
        <p:spPr>
          <a:xfrm flipH="1" rot="10800000">
            <a:off x="2569082" y="2615686"/>
            <a:ext cx="762600" cy="380100"/>
          </a:xfrm>
          <a:prstGeom prst="bentConnector3">
            <a:avLst>
              <a:gd fmla="val 50009" name="adj1"/>
            </a:avLst>
          </a:prstGeom>
          <a:noFill/>
          <a:ln cap="flat" cmpd="sng" w="19050">
            <a:solidFill>
              <a:schemeClr val="dk2"/>
            </a:solidFill>
            <a:prstDash val="solid"/>
            <a:round/>
            <a:headEnd len="med" w="med" type="none"/>
            <a:tailEnd len="med" w="med" type="none"/>
          </a:ln>
        </p:spPr>
      </p:cxnSp>
      <p:cxnSp>
        <p:nvCxnSpPr>
          <p:cNvPr id="764" name="Google Shape;764;p70"/>
          <p:cNvCxnSpPr>
            <a:stCxn id="762" idx="3"/>
            <a:endCxn id="756" idx="1"/>
          </p:cNvCxnSpPr>
          <p:nvPr/>
        </p:nvCxnSpPr>
        <p:spPr>
          <a:xfrm>
            <a:off x="2569082" y="2995786"/>
            <a:ext cx="762600" cy="381300"/>
          </a:xfrm>
          <a:prstGeom prst="bentConnector3">
            <a:avLst>
              <a:gd fmla="val 50009" name="adj1"/>
            </a:avLst>
          </a:prstGeom>
          <a:noFill/>
          <a:ln cap="flat" cmpd="sng" w="19050">
            <a:solidFill>
              <a:schemeClr val="dk2"/>
            </a:solidFill>
            <a:prstDash val="solid"/>
            <a:round/>
            <a:headEnd len="med" w="med" type="none"/>
            <a:tailEnd len="med" w="med" type="none"/>
          </a:ln>
        </p:spPr>
      </p:cxnSp>
      <p:sp>
        <p:nvSpPr>
          <p:cNvPr id="765" name="Google Shape;765;p70"/>
          <p:cNvSpPr txBox="1"/>
          <p:nvPr/>
        </p:nvSpPr>
        <p:spPr>
          <a:xfrm>
            <a:off x="5743918" y="3795903"/>
            <a:ext cx="2485500" cy="68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Earth is the planet on which we all live</a:t>
            </a:r>
            <a:endParaRPr>
              <a:solidFill>
                <a:schemeClr val="dk1"/>
              </a:solidFill>
              <a:latin typeface="Cairo"/>
              <a:ea typeface="Cairo"/>
              <a:cs typeface="Cairo"/>
              <a:sym typeface="Cairo"/>
            </a:endParaRPr>
          </a:p>
        </p:txBody>
      </p:sp>
      <p:sp>
        <p:nvSpPr>
          <p:cNvPr id="766" name="Google Shape;766;p70"/>
          <p:cNvSpPr txBox="1"/>
          <p:nvPr/>
        </p:nvSpPr>
        <p:spPr>
          <a:xfrm>
            <a:off x="3331821" y="3795904"/>
            <a:ext cx="630000" cy="685800"/>
          </a:xfrm>
          <a:prstGeom prst="rect">
            <a:avLst/>
          </a:prstGeom>
          <a:solidFill>
            <a:schemeClr val="lt1"/>
          </a:solidFill>
          <a:ln>
            <a:noFill/>
          </a:ln>
          <a:effectLst>
            <a:outerShdw blurRad="57150" rotWithShape="0" algn="bl" dir="5400000" dist="19050">
              <a:schemeClr val="dk2">
                <a:alpha val="50000"/>
              </a:scheme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latin typeface="DM Serif Text"/>
                <a:ea typeface="DM Serif Text"/>
                <a:cs typeface="DM Serif Text"/>
                <a:sym typeface="DM Serif Text"/>
              </a:rPr>
              <a:t>04</a:t>
            </a:r>
            <a:endParaRPr sz="3000">
              <a:solidFill>
                <a:schemeClr val="dk1"/>
              </a:solidFill>
              <a:latin typeface="DM Serif Text"/>
              <a:ea typeface="DM Serif Text"/>
              <a:cs typeface="DM Serif Text"/>
              <a:sym typeface="DM Serif Text"/>
            </a:endParaRPr>
          </a:p>
        </p:txBody>
      </p:sp>
      <p:sp>
        <p:nvSpPr>
          <p:cNvPr id="767" name="Google Shape;767;p70"/>
          <p:cNvSpPr txBox="1"/>
          <p:nvPr/>
        </p:nvSpPr>
        <p:spPr>
          <a:xfrm>
            <a:off x="4422122" y="3795900"/>
            <a:ext cx="1321800" cy="685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Earth</a:t>
            </a:r>
            <a:endParaRPr sz="2200">
              <a:solidFill>
                <a:schemeClr val="dk1"/>
              </a:solidFill>
              <a:latin typeface="DM Serif Text"/>
              <a:ea typeface="DM Serif Text"/>
              <a:cs typeface="DM Serif Text"/>
              <a:sym typeface="DM Serif Text"/>
            </a:endParaRPr>
          </a:p>
        </p:txBody>
      </p:sp>
      <p:cxnSp>
        <p:nvCxnSpPr>
          <p:cNvPr id="768" name="Google Shape;768;p70"/>
          <p:cNvCxnSpPr>
            <a:stCxn id="762" idx="3"/>
            <a:endCxn id="766" idx="1"/>
          </p:cNvCxnSpPr>
          <p:nvPr/>
        </p:nvCxnSpPr>
        <p:spPr>
          <a:xfrm>
            <a:off x="2569082" y="2995786"/>
            <a:ext cx="762600" cy="1143000"/>
          </a:xfrm>
          <a:prstGeom prst="bentConnector3">
            <a:avLst>
              <a:gd fmla="val 50009" name="adj1"/>
            </a:avLst>
          </a:prstGeom>
          <a:noFill/>
          <a:ln cap="flat" cmpd="sng" w="19050">
            <a:solidFill>
              <a:schemeClr val="dk2"/>
            </a:solidFill>
            <a:prstDash val="solid"/>
            <a:round/>
            <a:headEnd len="med" w="med" type="none"/>
            <a:tailEnd len="med" w="med" type="none"/>
          </a:ln>
        </p:spPr>
      </p:cxnSp>
      <p:sp>
        <p:nvSpPr>
          <p:cNvPr id="762" name="Google Shape;762;p70"/>
          <p:cNvSpPr txBox="1"/>
          <p:nvPr/>
        </p:nvSpPr>
        <p:spPr>
          <a:xfrm>
            <a:off x="914582" y="2652886"/>
            <a:ext cx="1654500" cy="685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Pluto</a:t>
            </a:r>
            <a:endParaRPr sz="2200">
              <a:solidFill>
                <a:schemeClr val="dk1"/>
              </a:solidFill>
              <a:latin typeface="DM Serif Text"/>
              <a:ea typeface="DM Serif Text"/>
              <a:cs typeface="DM Serif Text"/>
              <a:sym typeface="DM Serif Text"/>
            </a:endParaRPr>
          </a:p>
        </p:txBody>
      </p:sp>
      <p:cxnSp>
        <p:nvCxnSpPr>
          <p:cNvPr id="769" name="Google Shape;769;p70"/>
          <p:cNvCxnSpPr>
            <a:stCxn id="766" idx="3"/>
            <a:endCxn id="767" idx="1"/>
          </p:cNvCxnSpPr>
          <p:nvPr/>
        </p:nvCxnSpPr>
        <p:spPr>
          <a:xfrm>
            <a:off x="3961821" y="4138804"/>
            <a:ext cx="460200" cy="600"/>
          </a:xfrm>
          <a:prstGeom prst="bentConnector3">
            <a:avLst>
              <a:gd fmla="val 50011" name="adj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Modern age </a:t>
            </a:r>
            <a:r>
              <a:rPr i="1" lang="en">
                <a:solidFill>
                  <a:schemeClr val="dk2"/>
                </a:solidFill>
                <a:highlight>
                  <a:schemeClr val="lt1"/>
                </a:highlight>
              </a:rPr>
              <a:t>characteristics</a:t>
            </a:r>
            <a:endParaRPr i="1">
              <a:solidFill>
                <a:schemeClr val="dk2"/>
              </a:solidFill>
              <a:highlight>
                <a:schemeClr val="lt1"/>
              </a:highlight>
            </a:endParaRPr>
          </a:p>
        </p:txBody>
      </p:sp>
      <p:graphicFrame>
        <p:nvGraphicFramePr>
          <p:cNvPr id="775" name="Google Shape;775;p71"/>
          <p:cNvGraphicFramePr/>
          <p:nvPr/>
        </p:nvGraphicFramePr>
        <p:xfrm>
          <a:off x="1670463" y="1338235"/>
          <a:ext cx="3000000" cy="3000000"/>
        </p:xfrm>
        <a:graphic>
          <a:graphicData uri="http://schemas.openxmlformats.org/drawingml/2006/table">
            <a:tbl>
              <a:tblPr>
                <a:noFill/>
                <a:tableStyleId>{9DD2173F-69F9-4DA8-93CA-729FD4C7C82E}</a:tableStyleId>
              </a:tblPr>
              <a:tblGrid>
                <a:gridCol w="2103325"/>
                <a:gridCol w="3699750"/>
              </a:tblGrid>
              <a:tr h="321750">
                <a:tc>
                  <a:txBody>
                    <a:bodyPr/>
                    <a:lstStyle/>
                    <a:p>
                      <a:pPr indent="0" lvl="0" marL="0" rtl="0" algn="l">
                        <a:lnSpc>
                          <a:spcPct val="115000"/>
                        </a:lnSpc>
                        <a:spcBef>
                          <a:spcPts val="0"/>
                        </a:spcBef>
                        <a:spcAft>
                          <a:spcPts val="0"/>
                        </a:spcAft>
                        <a:buNone/>
                      </a:pPr>
                      <a:r>
                        <a:rPr lang="en" sz="2200">
                          <a:solidFill>
                            <a:schemeClr val="lt1"/>
                          </a:solidFill>
                          <a:latin typeface="DM Serif Text"/>
                          <a:ea typeface="DM Serif Text"/>
                          <a:cs typeface="DM Serif Text"/>
                          <a:sym typeface="DM Serif Text"/>
                        </a:rPr>
                        <a:t>Areas</a:t>
                      </a:r>
                      <a:endParaRPr sz="2200">
                        <a:solidFill>
                          <a:schemeClr val="lt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sz="2200">
                          <a:solidFill>
                            <a:schemeClr val="lt1"/>
                          </a:solidFill>
                          <a:latin typeface="DM Serif Text"/>
                          <a:ea typeface="DM Serif Text"/>
                          <a:cs typeface="DM Serif Text"/>
                          <a:sym typeface="DM Serif Text"/>
                        </a:rPr>
                        <a:t>Characteristics</a:t>
                      </a:r>
                      <a:endParaRPr sz="2200">
                        <a:solidFill>
                          <a:schemeClr val="lt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927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Politics</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Earth is the third planet from the Sun and the only one that harbors life in the Solar System</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3927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Industry</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Jupiter is a gas giant and the biggest planet in the Solar System</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3927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Society</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Saturn is a gas giant and has several rings. It’s composed mostly of hydrogen and helium</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r h="392750">
                <a:tc>
                  <a:txBody>
                    <a:bodyPr/>
                    <a:lstStyle/>
                    <a:p>
                      <a:pPr indent="0" lvl="0" marL="0" rtl="0" algn="l">
                        <a:lnSpc>
                          <a:spcPct val="115000"/>
                        </a:lnSpc>
                        <a:spcBef>
                          <a:spcPts val="0"/>
                        </a:spcBef>
                        <a:spcAft>
                          <a:spcPts val="0"/>
                        </a:spcAft>
                        <a:buNone/>
                      </a:pPr>
                      <a:r>
                        <a:rPr lang="en" sz="2200">
                          <a:solidFill>
                            <a:schemeClr val="dk1"/>
                          </a:solidFill>
                          <a:latin typeface="DM Serif Text"/>
                          <a:ea typeface="DM Serif Text"/>
                          <a:cs typeface="DM Serif Text"/>
                          <a:sym typeface="DM Serif Text"/>
                        </a:rPr>
                        <a:t>Economics</a:t>
                      </a:r>
                      <a:endParaRPr sz="2200">
                        <a:solidFill>
                          <a:schemeClr val="dk1"/>
                        </a:solidFill>
                        <a:latin typeface="DM Serif Text"/>
                        <a:ea typeface="DM Serif Text"/>
                        <a:cs typeface="DM Serif Text"/>
                        <a:sym typeface="DM Serif Text"/>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Cairo"/>
                          <a:ea typeface="Cairo"/>
                          <a:cs typeface="Cairo"/>
                          <a:sym typeface="Cairo"/>
                        </a:rPr>
                        <a:t>Neptune is the fourth-largest planet in the Solar System</a:t>
                      </a:r>
                      <a:endParaRPr>
                        <a:solidFill>
                          <a:schemeClr val="dk1"/>
                        </a:solidFill>
                        <a:latin typeface="Cairo"/>
                        <a:ea typeface="Cairo"/>
                        <a:cs typeface="Cairo"/>
                        <a:sym typeface="Cairo"/>
                      </a:endParaRPr>
                    </a:p>
                  </a:txBody>
                  <a:tcPr marT="68575" marB="6857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Great </a:t>
            </a:r>
            <a:r>
              <a:rPr i="1" lang="en">
                <a:solidFill>
                  <a:schemeClr val="dk2"/>
                </a:solidFill>
                <a:highlight>
                  <a:schemeClr val="lt1"/>
                </a:highlight>
              </a:rPr>
              <a:t>Depression</a:t>
            </a:r>
            <a:endParaRPr i="1">
              <a:solidFill>
                <a:schemeClr val="dk2"/>
              </a:solidFill>
              <a:highlight>
                <a:schemeClr val="lt1"/>
              </a:highlight>
            </a:endParaRPr>
          </a:p>
        </p:txBody>
      </p:sp>
      <p:sp>
        <p:nvSpPr>
          <p:cNvPr id="781" name="Google Shape;781;p72"/>
          <p:cNvSpPr txBox="1"/>
          <p:nvPr>
            <p:ph idx="1" type="subTitle"/>
          </p:nvPr>
        </p:nvSpPr>
        <p:spPr>
          <a:xfrm>
            <a:off x="1178158" y="2159947"/>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782" name="Google Shape;782;p72"/>
          <p:cNvSpPr txBox="1"/>
          <p:nvPr>
            <p:ph idx="2" type="subTitle"/>
          </p:nvPr>
        </p:nvSpPr>
        <p:spPr>
          <a:xfrm>
            <a:off x="3542700" y="2159947"/>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very cold</a:t>
            </a:r>
            <a:endParaRPr/>
          </a:p>
        </p:txBody>
      </p:sp>
      <p:sp>
        <p:nvSpPr>
          <p:cNvPr id="783" name="Google Shape;783;p72"/>
          <p:cNvSpPr txBox="1"/>
          <p:nvPr>
            <p:ph idx="3" type="subTitle"/>
          </p:nvPr>
        </p:nvSpPr>
        <p:spPr>
          <a:xfrm>
            <a:off x="5907242" y="2159947"/>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84" name="Google Shape;784;p72"/>
          <p:cNvSpPr txBox="1"/>
          <p:nvPr>
            <p:ph idx="4" type="subTitle"/>
          </p:nvPr>
        </p:nvSpPr>
        <p:spPr>
          <a:xfrm>
            <a:off x="2362583" y="3454850"/>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785" name="Google Shape;785;p72"/>
          <p:cNvSpPr txBox="1"/>
          <p:nvPr>
            <p:ph idx="5" type="subTitle"/>
          </p:nvPr>
        </p:nvSpPr>
        <p:spPr>
          <a:xfrm>
            <a:off x="4727125" y="3454850"/>
            <a:ext cx="2058600" cy="6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doesn’t have a solid surface</a:t>
            </a:r>
            <a:endParaRPr/>
          </a:p>
        </p:txBody>
      </p:sp>
      <p:sp>
        <p:nvSpPr>
          <p:cNvPr id="786" name="Google Shape;786;p72"/>
          <p:cNvSpPr txBox="1"/>
          <p:nvPr>
            <p:ph idx="6" type="subTitle"/>
          </p:nvPr>
        </p:nvSpPr>
        <p:spPr>
          <a:xfrm>
            <a:off x="1173841" y="1751350"/>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787" name="Google Shape;787;p72"/>
          <p:cNvSpPr txBox="1"/>
          <p:nvPr>
            <p:ph idx="7" type="subTitle"/>
          </p:nvPr>
        </p:nvSpPr>
        <p:spPr>
          <a:xfrm>
            <a:off x="3542700" y="1751350"/>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88" name="Google Shape;788;p72"/>
          <p:cNvSpPr txBox="1"/>
          <p:nvPr>
            <p:ph idx="8" type="subTitle"/>
          </p:nvPr>
        </p:nvSpPr>
        <p:spPr>
          <a:xfrm>
            <a:off x="5911559" y="1751350"/>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89" name="Google Shape;789;p72"/>
          <p:cNvSpPr txBox="1"/>
          <p:nvPr>
            <p:ph idx="9" type="subTitle"/>
          </p:nvPr>
        </p:nvSpPr>
        <p:spPr>
          <a:xfrm>
            <a:off x="2358266" y="3046251"/>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90" name="Google Shape;790;p72"/>
          <p:cNvSpPr txBox="1"/>
          <p:nvPr>
            <p:ph idx="13" type="subTitle"/>
          </p:nvPr>
        </p:nvSpPr>
        <p:spPr>
          <a:xfrm>
            <a:off x="4727125" y="3046251"/>
            <a:ext cx="20586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i="1" lang="en">
                <a:solidFill>
                  <a:schemeClr val="dk2"/>
                </a:solidFill>
                <a:highlight>
                  <a:schemeClr val="lt1"/>
                </a:highlight>
              </a:rPr>
              <a:t>team</a:t>
            </a:r>
            <a:endParaRPr i="1">
              <a:solidFill>
                <a:schemeClr val="dk2"/>
              </a:solidFill>
              <a:highlight>
                <a:schemeClr val="lt1"/>
              </a:highlight>
            </a:endParaRPr>
          </a:p>
        </p:txBody>
      </p:sp>
      <p:sp>
        <p:nvSpPr>
          <p:cNvPr id="796" name="Google Shape;796;p73"/>
          <p:cNvSpPr txBox="1"/>
          <p:nvPr>
            <p:ph idx="1" type="subTitle"/>
          </p:nvPr>
        </p:nvSpPr>
        <p:spPr>
          <a:xfrm>
            <a:off x="1737777" y="3570146"/>
            <a:ext cx="2637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sp>
        <p:nvSpPr>
          <p:cNvPr id="797" name="Google Shape;797;p73"/>
          <p:cNvSpPr txBox="1"/>
          <p:nvPr>
            <p:ph idx="2" type="subTitle"/>
          </p:nvPr>
        </p:nvSpPr>
        <p:spPr>
          <a:xfrm>
            <a:off x="4768325" y="3570146"/>
            <a:ext cx="2637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798" name="Google Shape;798;p73"/>
          <p:cNvSpPr txBox="1"/>
          <p:nvPr>
            <p:ph idx="3" type="subTitle"/>
          </p:nvPr>
        </p:nvSpPr>
        <p:spPr>
          <a:xfrm>
            <a:off x="1737775" y="4066646"/>
            <a:ext cx="2637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799" name="Google Shape;799;p73"/>
          <p:cNvSpPr txBox="1"/>
          <p:nvPr>
            <p:ph idx="4" type="subTitle"/>
          </p:nvPr>
        </p:nvSpPr>
        <p:spPr>
          <a:xfrm>
            <a:off x="4768324" y="4066646"/>
            <a:ext cx="2637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800" name="Google Shape;800;p73"/>
          <p:cNvPicPr preferRelativeResize="0"/>
          <p:nvPr>
            <p:ph idx="5" type="pic"/>
          </p:nvPr>
        </p:nvPicPr>
        <p:blipFill rotWithShape="1">
          <a:blip r:embed="rId3">
            <a:alphaModFix/>
          </a:blip>
          <a:srcRect b="7604" l="46262" r="12707" t="12427"/>
          <a:stretch/>
        </p:blipFill>
        <p:spPr>
          <a:xfrm>
            <a:off x="2131975" y="1167746"/>
            <a:ext cx="1849498" cy="2402400"/>
          </a:xfrm>
          <a:prstGeom prst="rect">
            <a:avLst/>
          </a:prstGeom>
        </p:spPr>
      </p:pic>
      <p:pic>
        <p:nvPicPr>
          <p:cNvPr id="801" name="Google Shape;801;p73"/>
          <p:cNvPicPr preferRelativeResize="0"/>
          <p:nvPr>
            <p:ph idx="6" type="pic"/>
          </p:nvPr>
        </p:nvPicPr>
        <p:blipFill rotWithShape="1">
          <a:blip r:embed="rId4">
            <a:alphaModFix/>
          </a:blip>
          <a:srcRect b="0" l="24341" r="24347" t="0"/>
          <a:stretch/>
        </p:blipFill>
        <p:spPr>
          <a:xfrm>
            <a:off x="5162525" y="1167746"/>
            <a:ext cx="1849498" cy="24024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807" name="Google Shape;807;p74"/>
          <p:cNvSpPr txBox="1"/>
          <p:nvPr>
            <p:ph idx="1" type="body"/>
          </p:nvPr>
        </p:nvSpPr>
        <p:spPr>
          <a:xfrm>
            <a:off x="2316600" y="1525425"/>
            <a:ext cx="4510800" cy="2940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AUTHOR (YEAR).</a:t>
            </a:r>
            <a:r>
              <a:rPr i="1" lang="en"/>
              <a:t> 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0"/>
              </a:spcBef>
              <a:spcAft>
                <a:spcPts val="0"/>
              </a:spcAft>
              <a:buSzPts val="1400"/>
              <a:buChar char="●"/>
            </a:pPr>
            <a:r>
              <a:rPr lang="en"/>
              <a:t>AUTHOR (YEAR).</a:t>
            </a:r>
            <a:r>
              <a:rPr i="1" lang="en"/>
              <a:t> Title of the publication.</a:t>
            </a:r>
            <a:r>
              <a:rPr lang="en"/>
              <a:t> Publisher</a:t>
            </a:r>
            <a:endParaRPr sz="1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75"/>
          <p:cNvSpPr txBox="1"/>
          <p:nvPr>
            <p:ph type="ctrTitle"/>
          </p:nvPr>
        </p:nvSpPr>
        <p:spPr>
          <a:xfrm>
            <a:off x="2429925" y="685788"/>
            <a:ext cx="4284000" cy="111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13" name="Google Shape;813;p75"/>
          <p:cNvSpPr txBox="1"/>
          <p:nvPr>
            <p:ph idx="1" type="subTitle"/>
          </p:nvPr>
        </p:nvSpPr>
        <p:spPr>
          <a:xfrm>
            <a:off x="2425050" y="1764401"/>
            <a:ext cx="4293900" cy="12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latin typeface="DM Serif Text"/>
                <a:ea typeface="DM Serif Text"/>
                <a:cs typeface="DM Serif Text"/>
                <a:sym typeface="DM Serif Text"/>
              </a:rPr>
              <a:t>Do you have any questions?</a:t>
            </a:r>
            <a:endParaRPr sz="2200">
              <a:latin typeface="DM Serif Text"/>
              <a:ea typeface="DM Serif Text"/>
              <a:cs typeface="DM Serif Text"/>
              <a:sym typeface="DM Serif Text"/>
            </a:endParaRPr>
          </a:p>
          <a:p>
            <a:pPr indent="0" lvl="0" marL="0" rtl="0" algn="ctr">
              <a:spcBef>
                <a:spcPts val="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814" name="Google Shape;814;p75"/>
          <p:cNvSpPr txBox="1"/>
          <p:nvPr/>
        </p:nvSpPr>
        <p:spPr>
          <a:xfrm>
            <a:off x="3376500" y="4023013"/>
            <a:ext cx="2391000" cy="43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dk1"/>
                </a:solidFill>
                <a:latin typeface="Cairo"/>
                <a:ea typeface="Cairo"/>
                <a:cs typeface="Cairo"/>
                <a:sym typeface="Cairo"/>
              </a:rPr>
              <a:t>Please keep this slide for attribution</a:t>
            </a:r>
            <a:endParaRPr sz="1000">
              <a:solidFill>
                <a:schemeClr val="dk1"/>
              </a:solidFill>
              <a:latin typeface="Cairo"/>
              <a:ea typeface="Cairo"/>
              <a:cs typeface="Cairo"/>
              <a:sym typeface="Cairo"/>
            </a:endParaRPr>
          </a:p>
        </p:txBody>
      </p:sp>
      <p:grpSp>
        <p:nvGrpSpPr>
          <p:cNvPr id="815" name="Google Shape;815;p75"/>
          <p:cNvGrpSpPr/>
          <p:nvPr/>
        </p:nvGrpSpPr>
        <p:grpSpPr>
          <a:xfrm>
            <a:off x="3727525" y="3593195"/>
            <a:ext cx="375421" cy="353610"/>
            <a:chOff x="2870687" y="3796508"/>
            <a:chExt cx="375421" cy="353610"/>
          </a:xfrm>
        </p:grpSpPr>
        <p:sp>
          <p:nvSpPr>
            <p:cNvPr id="816" name="Google Shape;816;p75"/>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5"/>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5"/>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75"/>
          <p:cNvGrpSpPr/>
          <p:nvPr/>
        </p:nvGrpSpPr>
        <p:grpSpPr>
          <a:xfrm>
            <a:off x="4158957" y="3593222"/>
            <a:ext cx="372558" cy="353610"/>
            <a:chOff x="3302118" y="3796534"/>
            <a:chExt cx="372558" cy="353610"/>
          </a:xfrm>
        </p:grpSpPr>
        <p:sp>
          <p:nvSpPr>
            <p:cNvPr id="820" name="Google Shape;820;p75"/>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5"/>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5"/>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75"/>
          <p:cNvGrpSpPr/>
          <p:nvPr/>
        </p:nvGrpSpPr>
        <p:grpSpPr>
          <a:xfrm>
            <a:off x="4601268" y="3593222"/>
            <a:ext cx="372480" cy="353610"/>
            <a:chOff x="3744430" y="3796534"/>
            <a:chExt cx="372480" cy="353610"/>
          </a:xfrm>
        </p:grpSpPr>
        <p:sp>
          <p:nvSpPr>
            <p:cNvPr id="828" name="Google Shape;828;p75"/>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5"/>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5"/>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5"/>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5"/>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5"/>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5"/>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5"/>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75"/>
          <p:cNvGrpSpPr/>
          <p:nvPr/>
        </p:nvGrpSpPr>
        <p:grpSpPr>
          <a:xfrm>
            <a:off x="5043501" y="3593222"/>
            <a:ext cx="372480" cy="353610"/>
            <a:chOff x="4186663" y="3796534"/>
            <a:chExt cx="372480" cy="353610"/>
          </a:xfrm>
        </p:grpSpPr>
        <p:sp>
          <p:nvSpPr>
            <p:cNvPr id="837" name="Google Shape;837;p75"/>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5"/>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5"/>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5"/>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76"/>
          <p:cNvSpPr txBox="1"/>
          <p:nvPr>
            <p:ph idx="1" type="subTitle"/>
          </p:nvPr>
        </p:nvSpPr>
        <p:spPr>
          <a:xfrm>
            <a:off x="720000" y="1212525"/>
            <a:ext cx="7704000" cy="135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2200">
                <a:latin typeface="DM Serif Text"/>
                <a:ea typeface="DM Serif Text"/>
                <a:cs typeface="DM Serif Text"/>
                <a:sym typeface="DM Serif Text"/>
              </a:rPr>
              <a:t>Vectors</a:t>
            </a:r>
            <a:endParaRPr sz="2200">
              <a:latin typeface="DM Serif Text"/>
              <a:ea typeface="DM Serif Text"/>
              <a:cs typeface="DM Serif Text"/>
              <a:sym typeface="DM Serif Text"/>
            </a:endParaRPr>
          </a:p>
          <a:p>
            <a:pPr indent="-317500" lvl="0" marL="457200" rtl="0" algn="l">
              <a:spcBef>
                <a:spcPts val="0"/>
              </a:spcBef>
              <a:spcAft>
                <a:spcPts val="0"/>
              </a:spcAft>
              <a:buSzPts val="1400"/>
              <a:buChar char="●"/>
            </a:pPr>
            <a:r>
              <a:rPr lang="en">
                <a:uFill>
                  <a:noFill/>
                </a:uFill>
                <a:hlinkClick r:id="rId3"/>
              </a:rPr>
              <a:t>Vintage scrapbook paper collection</a:t>
            </a:r>
            <a:endParaRPr/>
          </a:p>
        </p:txBody>
      </p:sp>
      <p:sp>
        <p:nvSpPr>
          <p:cNvPr id="846" name="Google Shape;846;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i="1" lang="en">
                <a:solidFill>
                  <a:schemeClr val="dk2"/>
                </a:solidFill>
                <a:highlight>
                  <a:schemeClr val="lt1"/>
                </a:highlight>
              </a:rPr>
              <a:t>resources</a:t>
            </a:r>
            <a:endParaRPr i="1">
              <a:solidFill>
                <a:schemeClr val="dk2"/>
              </a:solidFill>
              <a:highlight>
                <a:schemeClr val="lt1"/>
              </a:highlight>
            </a:endParaRPr>
          </a:p>
        </p:txBody>
      </p:sp>
      <p:pic>
        <p:nvPicPr>
          <p:cNvPr id="847" name="Google Shape;847;p76"/>
          <p:cNvPicPr preferRelativeResize="0"/>
          <p:nvPr/>
        </p:nvPicPr>
        <p:blipFill>
          <a:blip r:embed="rId4">
            <a:alphaModFix/>
          </a:blip>
          <a:stretch>
            <a:fillRect/>
          </a:stretch>
        </p:blipFill>
        <p:spPr>
          <a:xfrm>
            <a:off x="1560612" y="2792825"/>
            <a:ext cx="1101088" cy="1326226"/>
          </a:xfrm>
          <a:prstGeom prst="rect">
            <a:avLst/>
          </a:prstGeom>
          <a:noFill/>
          <a:ln>
            <a:noFill/>
          </a:ln>
        </p:spPr>
      </p:pic>
      <p:pic>
        <p:nvPicPr>
          <p:cNvPr id="848" name="Google Shape;848;p76"/>
          <p:cNvPicPr preferRelativeResize="0"/>
          <p:nvPr/>
        </p:nvPicPr>
        <p:blipFill>
          <a:blip r:embed="rId5">
            <a:alphaModFix/>
          </a:blip>
          <a:stretch>
            <a:fillRect/>
          </a:stretch>
        </p:blipFill>
        <p:spPr>
          <a:xfrm>
            <a:off x="2780894" y="2792825"/>
            <a:ext cx="2253530" cy="1326226"/>
          </a:xfrm>
          <a:prstGeom prst="rect">
            <a:avLst/>
          </a:prstGeom>
          <a:noFill/>
          <a:ln>
            <a:noFill/>
          </a:ln>
        </p:spPr>
      </p:pic>
      <p:pic>
        <p:nvPicPr>
          <p:cNvPr id="849" name="Google Shape;849;p76"/>
          <p:cNvPicPr preferRelativeResize="0"/>
          <p:nvPr/>
        </p:nvPicPr>
        <p:blipFill>
          <a:blip r:embed="rId6">
            <a:alphaModFix/>
          </a:blip>
          <a:stretch>
            <a:fillRect/>
          </a:stretch>
        </p:blipFill>
        <p:spPr>
          <a:xfrm>
            <a:off x="5153617" y="3172376"/>
            <a:ext cx="2429770" cy="5671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855" name="Google Shape;855;p77"/>
          <p:cNvSpPr txBox="1"/>
          <p:nvPr>
            <p:ph idx="1" type="subTitle"/>
          </p:nvPr>
        </p:nvSpPr>
        <p:spPr>
          <a:xfrm>
            <a:off x="720000" y="1212525"/>
            <a:ext cx="7704000" cy="264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0"/>
              </a:spcBef>
              <a:spcAft>
                <a:spcPts val="0"/>
              </a:spcAft>
              <a:buNone/>
            </a:pPr>
            <a:r>
              <a:rPr lang="en" sz="2200">
                <a:latin typeface="DM Serif Text"/>
                <a:ea typeface="DM Serif Text"/>
                <a:cs typeface="DM Serif Text"/>
                <a:sym typeface="DM Serif Text"/>
              </a:rPr>
              <a:t>Vectors</a:t>
            </a:r>
            <a:endParaRPr sz="2200">
              <a:latin typeface="DM Serif Text"/>
              <a:ea typeface="DM Serif Text"/>
              <a:cs typeface="DM Serif Text"/>
              <a:sym typeface="DM Serif Text"/>
            </a:endParaRPr>
          </a:p>
          <a:p>
            <a:pPr indent="-317500" lvl="0" marL="457200" rtl="0" algn="l">
              <a:spcBef>
                <a:spcPts val="0"/>
              </a:spcBef>
              <a:spcAft>
                <a:spcPts val="0"/>
              </a:spcAft>
              <a:buSzPts val="1400"/>
              <a:buChar char="●"/>
            </a:pPr>
            <a:r>
              <a:rPr lang="en">
                <a:uFill>
                  <a:noFill/>
                </a:uFill>
                <a:hlinkClick r:id="rId3"/>
              </a:rPr>
              <a:t>Vintage scrapbook paper collection</a:t>
            </a:r>
            <a:endParaRPr sz="2200">
              <a:latin typeface="DM Serif Text"/>
              <a:ea typeface="DM Serif Text"/>
              <a:cs typeface="DM Serif Text"/>
              <a:sym typeface="DM Serif Text"/>
            </a:endParaRPr>
          </a:p>
          <a:p>
            <a:pPr indent="0" lvl="0" marL="0" rtl="0" algn="l">
              <a:spcBef>
                <a:spcPts val="0"/>
              </a:spcBef>
              <a:spcAft>
                <a:spcPts val="0"/>
              </a:spcAft>
              <a:buNone/>
            </a:pPr>
            <a:r>
              <a:rPr lang="en" sz="2200">
                <a:latin typeface="DM Serif Text"/>
                <a:ea typeface="DM Serif Text"/>
                <a:cs typeface="DM Serif Text"/>
                <a:sym typeface="DM Serif Text"/>
              </a:rPr>
              <a:t>Photos</a:t>
            </a:r>
            <a:endParaRPr sz="2200">
              <a:latin typeface="DM Serif Text"/>
              <a:ea typeface="DM Serif Text"/>
              <a:cs typeface="DM Serif Text"/>
              <a:sym typeface="DM Serif Text"/>
            </a:endParaRPr>
          </a:p>
          <a:p>
            <a:pPr indent="-317500" lvl="0" marL="457200" rtl="0" algn="l">
              <a:spcBef>
                <a:spcPts val="0"/>
              </a:spcBef>
              <a:spcAft>
                <a:spcPts val="0"/>
              </a:spcAft>
              <a:buSzPts val="1400"/>
              <a:buChar char="●"/>
            </a:pPr>
            <a:r>
              <a:rPr lang="en">
                <a:uFill>
                  <a:noFill/>
                </a:uFill>
                <a:hlinkClick r:id="rId4"/>
              </a:rPr>
              <a:t>C</a:t>
            </a:r>
            <a:r>
              <a:rPr lang="en">
                <a:uFill>
                  <a:noFill/>
                </a:uFill>
                <a:hlinkClick r:id="rId5"/>
              </a:rPr>
              <a:t>omposition of antiques market objects</a:t>
            </a:r>
            <a:endParaRPr/>
          </a:p>
          <a:p>
            <a:pPr indent="-317500" lvl="0" marL="457200" rtl="0" algn="l">
              <a:spcBef>
                <a:spcPts val="0"/>
              </a:spcBef>
              <a:spcAft>
                <a:spcPts val="0"/>
              </a:spcAft>
              <a:buSzPts val="1400"/>
              <a:buChar char="●"/>
            </a:pPr>
            <a:r>
              <a:rPr lang="en">
                <a:uFill>
                  <a:noFill/>
                </a:uFill>
                <a:hlinkClick r:id="rId6"/>
              </a:rPr>
              <a:t>L</a:t>
            </a:r>
            <a:r>
              <a:rPr lang="en">
                <a:uFill>
                  <a:noFill/>
                </a:uFill>
                <a:hlinkClick r:id="rId7"/>
              </a:rPr>
              <a:t>ife in mexico landscape with carriage</a:t>
            </a:r>
            <a:endParaRPr/>
          </a:p>
          <a:p>
            <a:pPr indent="-317500" lvl="0" marL="457200" rtl="0" algn="l">
              <a:spcBef>
                <a:spcPts val="0"/>
              </a:spcBef>
              <a:spcAft>
                <a:spcPts val="0"/>
              </a:spcAft>
              <a:buSzPts val="1400"/>
              <a:buChar char="●"/>
            </a:pPr>
            <a:r>
              <a:rPr lang="en">
                <a:uFill>
                  <a:noFill/>
                </a:uFill>
                <a:hlinkClick r:id="rId8"/>
              </a:rPr>
              <a:t>Colorful mexican urban architecture and landscape</a:t>
            </a:r>
            <a:endParaRPr/>
          </a:p>
          <a:p>
            <a:pPr indent="-317500" lvl="0" marL="457200" rtl="0" algn="l">
              <a:spcBef>
                <a:spcPts val="0"/>
              </a:spcBef>
              <a:spcAft>
                <a:spcPts val="0"/>
              </a:spcAft>
              <a:buSzPts val="1400"/>
              <a:buChar char="●"/>
            </a:pPr>
            <a:r>
              <a:rPr lang="en">
                <a:uFill>
                  <a:noFill/>
                </a:uFill>
                <a:hlinkClick r:id="rId9"/>
              </a:rPr>
              <a:t>Businessman banner concept with copy space</a:t>
            </a:r>
            <a:endParaRPr/>
          </a:p>
          <a:p>
            <a:pPr indent="-317500" lvl="0" marL="457200" rtl="0" algn="l">
              <a:spcBef>
                <a:spcPts val="0"/>
              </a:spcBef>
              <a:spcAft>
                <a:spcPts val="0"/>
              </a:spcAft>
              <a:buSzPts val="1400"/>
              <a:buChar char="●"/>
            </a:pPr>
            <a:r>
              <a:rPr lang="en">
                <a:uFill>
                  <a:noFill/>
                </a:uFill>
                <a:hlinkClick r:id="rId10"/>
              </a:rPr>
              <a:t>Mature lady with short hair looking away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9" name="Shape 859"/>
        <p:cNvGrpSpPr/>
        <p:nvPr/>
      </p:nvGrpSpPr>
      <p:grpSpPr>
        <a:xfrm>
          <a:off x="0" y="0"/>
          <a:ext cx="0" cy="0"/>
          <a:chOff x="0" y="0"/>
          <a:chExt cx="0" cy="0"/>
        </a:xfrm>
      </p:grpSpPr>
      <p:sp>
        <p:nvSpPr>
          <p:cNvPr id="860" name="Google Shape;860;p78"/>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61" name="Google Shape;861;p78"/>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5" name="Shape 865"/>
        <p:cNvGrpSpPr/>
        <p:nvPr/>
      </p:nvGrpSpPr>
      <p:grpSpPr>
        <a:xfrm>
          <a:off x="0" y="0"/>
          <a:ext cx="0" cy="0"/>
          <a:chOff x="0" y="0"/>
          <a:chExt cx="0" cy="0"/>
        </a:xfrm>
      </p:grpSpPr>
      <p:sp>
        <p:nvSpPr>
          <p:cNvPr id="866" name="Google Shape;866;p79"/>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ctr">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867" name="Google Shape;867;p79"/>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44"/>
          <p:cNvPicPr preferRelativeResize="0"/>
          <p:nvPr/>
        </p:nvPicPr>
        <p:blipFill>
          <a:blip r:embed="rId3">
            <a:alphaModFix/>
          </a:blip>
          <a:stretch>
            <a:fillRect/>
          </a:stretch>
        </p:blipFill>
        <p:spPr>
          <a:xfrm rot="424796">
            <a:off x="2755401" y="2108159"/>
            <a:ext cx="4825389" cy="2346272"/>
          </a:xfrm>
          <a:prstGeom prst="rect">
            <a:avLst/>
          </a:prstGeom>
          <a:noFill/>
          <a:ln>
            <a:noFill/>
          </a:ln>
        </p:spPr>
      </p:pic>
      <p:pic>
        <p:nvPicPr>
          <p:cNvPr id="405" name="Google Shape;405;p44"/>
          <p:cNvPicPr preferRelativeResize="0"/>
          <p:nvPr/>
        </p:nvPicPr>
        <p:blipFill>
          <a:blip r:embed="rId4">
            <a:alphaModFix/>
          </a:blip>
          <a:stretch>
            <a:fillRect/>
          </a:stretch>
        </p:blipFill>
        <p:spPr>
          <a:xfrm rot="-331297">
            <a:off x="1922741" y="800202"/>
            <a:ext cx="5291463" cy="3539797"/>
          </a:xfrm>
          <a:prstGeom prst="rect">
            <a:avLst/>
          </a:prstGeom>
          <a:noFill/>
          <a:ln>
            <a:noFill/>
          </a:ln>
        </p:spPr>
      </p:pic>
      <p:sp>
        <p:nvSpPr>
          <p:cNvPr id="406" name="Google Shape;406;p44"/>
          <p:cNvSpPr txBox="1"/>
          <p:nvPr>
            <p:ph idx="1" type="subTitle"/>
          </p:nvPr>
        </p:nvSpPr>
        <p:spPr>
          <a:xfrm>
            <a:off x="2380500" y="3038650"/>
            <a:ext cx="4383000" cy="7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407" name="Google Shape;407;p44"/>
          <p:cNvSpPr txBox="1"/>
          <p:nvPr>
            <p:ph type="title"/>
          </p:nvPr>
        </p:nvSpPr>
        <p:spPr>
          <a:xfrm>
            <a:off x="2380500" y="1404650"/>
            <a:ext cx="4383000" cy="170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1" name="Shape 871"/>
        <p:cNvGrpSpPr/>
        <p:nvPr/>
      </p:nvGrpSpPr>
      <p:grpSpPr>
        <a:xfrm>
          <a:off x="0" y="0"/>
          <a:ext cx="0" cy="0"/>
          <a:chOff x="0" y="0"/>
          <a:chExt cx="0" cy="0"/>
        </a:xfrm>
      </p:grpSpPr>
      <p:sp>
        <p:nvSpPr>
          <p:cNvPr id="872" name="Google Shape;872;p80"/>
          <p:cNvSpPr txBox="1"/>
          <p:nvPr/>
        </p:nvSpPr>
        <p:spPr>
          <a:xfrm>
            <a:off x="720000" y="1188000"/>
            <a:ext cx="7704000" cy="172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DM Serif Text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https://fonts.google.com/specimen/DM+Serif+Text</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Cairo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https://fonts.google.com/specimen/Cairo</a:t>
            </a:r>
            <a:r>
              <a:rPr lang="en" sz="1100">
                <a:solidFill>
                  <a:schemeClr val="lt1"/>
                </a:solidFill>
              </a:rPr>
              <a:t>)</a:t>
            </a:r>
            <a:endParaRPr sz="1100">
              <a:solidFill>
                <a:schemeClr val="lt1"/>
              </a:solidFill>
            </a:endParaRPr>
          </a:p>
        </p:txBody>
      </p:sp>
      <p:sp>
        <p:nvSpPr>
          <p:cNvPr id="873" name="Google Shape;873;p80"/>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874" name="Google Shape;874;p80"/>
          <p:cNvSpPr/>
          <p:nvPr/>
        </p:nvSpPr>
        <p:spPr>
          <a:xfrm>
            <a:off x="2052650" y="2947175"/>
            <a:ext cx="791400" cy="754200"/>
          </a:xfrm>
          <a:prstGeom prst="roundRect">
            <a:avLst>
              <a:gd fmla="val 16667" name="adj"/>
            </a:avLst>
          </a:prstGeom>
          <a:solidFill>
            <a:srgbClr val="6953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0"/>
          <p:cNvSpPr/>
          <p:nvPr/>
        </p:nvSpPr>
        <p:spPr>
          <a:xfrm>
            <a:off x="3114470" y="2947175"/>
            <a:ext cx="791400" cy="754200"/>
          </a:xfrm>
          <a:prstGeom prst="roundRect">
            <a:avLst>
              <a:gd fmla="val 16667" name="adj"/>
            </a:avLst>
          </a:prstGeom>
          <a:solidFill>
            <a:srgbClr val="F8F4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0"/>
          <p:cNvSpPr/>
          <p:nvPr/>
        </p:nvSpPr>
        <p:spPr>
          <a:xfrm>
            <a:off x="4176289" y="2947175"/>
            <a:ext cx="791400" cy="754200"/>
          </a:xfrm>
          <a:prstGeom prst="roundRect">
            <a:avLst>
              <a:gd fmla="val 16667" name="adj"/>
            </a:avLst>
          </a:prstGeom>
          <a:solidFill>
            <a:srgbClr val="382E2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0"/>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#695350</a:t>
            </a:r>
            <a:endParaRPr sz="1000">
              <a:solidFill>
                <a:srgbClr val="FFFFFF"/>
              </a:solidFill>
            </a:endParaRPr>
          </a:p>
        </p:txBody>
      </p:sp>
      <p:sp>
        <p:nvSpPr>
          <p:cNvPr id="878" name="Google Shape;878;p80"/>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#f8f4ee</a:t>
            </a:r>
            <a:endParaRPr sz="1000"/>
          </a:p>
        </p:txBody>
      </p:sp>
      <p:sp>
        <p:nvSpPr>
          <p:cNvPr id="879" name="Google Shape;879;p80"/>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#382e2e</a:t>
            </a:r>
            <a:endParaRPr sz="1000">
              <a:solidFill>
                <a:srgbClr val="FFFFFF"/>
              </a:solidFill>
            </a:endParaRPr>
          </a:p>
        </p:txBody>
      </p:sp>
      <p:sp>
        <p:nvSpPr>
          <p:cNvPr id="880" name="Google Shape;880;p80"/>
          <p:cNvSpPr/>
          <p:nvPr/>
        </p:nvSpPr>
        <p:spPr>
          <a:xfrm>
            <a:off x="5238125" y="2947175"/>
            <a:ext cx="791400" cy="754200"/>
          </a:xfrm>
          <a:prstGeom prst="roundRect">
            <a:avLst>
              <a:gd fmla="val 16667" name="adj"/>
            </a:avLst>
          </a:prstGeom>
          <a:solidFill>
            <a:srgbClr val="A38F8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0"/>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#a38f86</a:t>
            </a:r>
            <a:endParaRPr sz="1000">
              <a:solidFill>
                <a:srgbClr val="FFFFFF"/>
              </a:solidFill>
            </a:endParaRPr>
          </a:p>
        </p:txBody>
      </p:sp>
      <p:sp>
        <p:nvSpPr>
          <p:cNvPr id="882" name="Google Shape;882;p80"/>
          <p:cNvSpPr/>
          <p:nvPr/>
        </p:nvSpPr>
        <p:spPr>
          <a:xfrm>
            <a:off x="6299950" y="2947175"/>
            <a:ext cx="791400" cy="754200"/>
          </a:xfrm>
          <a:prstGeom prst="roundRect">
            <a:avLst>
              <a:gd fmla="val 16667" name="adj"/>
            </a:avLst>
          </a:prstGeom>
          <a:solidFill>
            <a:srgbClr val="6858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0"/>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#685851</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7" name="Shape 887"/>
        <p:cNvGrpSpPr/>
        <p:nvPr/>
      </p:nvGrpSpPr>
      <p:grpSpPr>
        <a:xfrm>
          <a:off x="0" y="0"/>
          <a:ext cx="0" cy="0"/>
          <a:chOff x="0" y="0"/>
          <a:chExt cx="0" cy="0"/>
        </a:xfrm>
      </p:grpSpPr>
      <p:sp>
        <p:nvSpPr>
          <p:cNvPr id="888" name="Google Shape;888;p81"/>
          <p:cNvSpPr txBox="1"/>
          <p:nvPr/>
        </p:nvSpPr>
        <p:spPr>
          <a:xfrm>
            <a:off x="1498100" y="1188000"/>
            <a:ext cx="6147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889" name="Google Shape;889;p81"/>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890" name="Google Shape;890;p8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891" name="Google Shape;891;p8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892" name="Google Shape;892;p8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893" name="Google Shape;893;p8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894" name="Google Shape;894;p8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895" name="Google Shape;895;p8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896" name="Google Shape;896;p8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897" name="Google Shape;897;p8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898" name="Google Shape;898;p8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899" name="Google Shape;899;p8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3" name="Shape 903"/>
        <p:cNvGrpSpPr/>
        <p:nvPr/>
      </p:nvGrpSpPr>
      <p:grpSpPr>
        <a:xfrm>
          <a:off x="0" y="0"/>
          <a:ext cx="0" cy="0"/>
          <a:chOff x="0" y="0"/>
          <a:chExt cx="0" cy="0"/>
        </a:xfrm>
      </p:grpSpPr>
      <p:sp>
        <p:nvSpPr>
          <p:cNvPr id="904" name="Google Shape;904;p82"/>
          <p:cNvSpPr txBox="1"/>
          <p:nvPr/>
        </p:nvSpPr>
        <p:spPr>
          <a:xfrm>
            <a:off x="720000" y="1188000"/>
            <a:ext cx="7704000" cy="68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rgbClr val="FFFFFF"/>
              </a:solidFill>
            </a:endParaRPr>
          </a:p>
        </p:txBody>
      </p:sp>
      <p:sp>
        <p:nvSpPr>
          <p:cNvPr id="905" name="Google Shape;905;p82"/>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906" name="Google Shape;906;p82"/>
          <p:cNvGrpSpPr/>
          <p:nvPr/>
        </p:nvGrpSpPr>
        <p:grpSpPr>
          <a:xfrm>
            <a:off x="5048544" y="2943384"/>
            <a:ext cx="442841" cy="514271"/>
            <a:chOff x="4727025" y="1332775"/>
            <a:chExt cx="59900" cy="69625"/>
          </a:xfrm>
        </p:grpSpPr>
        <p:sp>
          <p:nvSpPr>
            <p:cNvPr id="907" name="Google Shape;907;p8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82"/>
          <p:cNvGrpSpPr/>
          <p:nvPr/>
        </p:nvGrpSpPr>
        <p:grpSpPr>
          <a:xfrm>
            <a:off x="5723860" y="2190872"/>
            <a:ext cx="500909" cy="500899"/>
            <a:chOff x="4820425" y="1329900"/>
            <a:chExt cx="70175" cy="70350"/>
          </a:xfrm>
        </p:grpSpPr>
        <p:sp>
          <p:nvSpPr>
            <p:cNvPr id="910" name="Google Shape;910;p8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82"/>
          <p:cNvGrpSpPr/>
          <p:nvPr/>
        </p:nvGrpSpPr>
        <p:grpSpPr>
          <a:xfrm>
            <a:off x="6376484" y="2202662"/>
            <a:ext cx="538135" cy="493119"/>
            <a:chOff x="4903200" y="1331525"/>
            <a:chExt cx="73575" cy="67425"/>
          </a:xfrm>
        </p:grpSpPr>
        <p:sp>
          <p:nvSpPr>
            <p:cNvPr id="915" name="Google Shape;915;p8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16" name="Google Shape;916;p8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82"/>
          <p:cNvGrpSpPr/>
          <p:nvPr/>
        </p:nvGrpSpPr>
        <p:grpSpPr>
          <a:xfrm>
            <a:off x="5636435" y="2944640"/>
            <a:ext cx="544563" cy="511895"/>
            <a:chOff x="4815575" y="1416800"/>
            <a:chExt cx="73750" cy="71400"/>
          </a:xfrm>
        </p:grpSpPr>
        <p:sp>
          <p:nvSpPr>
            <p:cNvPr id="918" name="Google Shape;918;p8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82"/>
          <p:cNvGrpSpPr/>
          <p:nvPr/>
        </p:nvGrpSpPr>
        <p:grpSpPr>
          <a:xfrm>
            <a:off x="6333060" y="2944346"/>
            <a:ext cx="602914" cy="512477"/>
            <a:chOff x="4902475" y="1418875"/>
            <a:chExt cx="74500" cy="63775"/>
          </a:xfrm>
        </p:grpSpPr>
        <p:sp>
          <p:nvSpPr>
            <p:cNvPr id="922" name="Google Shape;922;p8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82"/>
          <p:cNvGrpSpPr/>
          <p:nvPr/>
        </p:nvGrpSpPr>
        <p:grpSpPr>
          <a:xfrm>
            <a:off x="5748932" y="3683585"/>
            <a:ext cx="515391" cy="525699"/>
            <a:chOff x="4818100" y="1507675"/>
            <a:chExt cx="71225" cy="71625"/>
          </a:xfrm>
        </p:grpSpPr>
        <p:sp>
          <p:nvSpPr>
            <p:cNvPr id="925" name="Google Shape;925;p8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8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8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82"/>
          <p:cNvGrpSpPr/>
          <p:nvPr/>
        </p:nvGrpSpPr>
        <p:grpSpPr>
          <a:xfrm>
            <a:off x="5087034" y="3705117"/>
            <a:ext cx="522956" cy="489869"/>
            <a:chOff x="4721450" y="1509475"/>
            <a:chExt cx="79350" cy="74325"/>
          </a:xfrm>
        </p:grpSpPr>
        <p:sp>
          <p:nvSpPr>
            <p:cNvPr id="930" name="Google Shape;930;p8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8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8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82"/>
          <p:cNvGrpSpPr/>
          <p:nvPr/>
        </p:nvGrpSpPr>
        <p:grpSpPr>
          <a:xfrm>
            <a:off x="6410277" y="3684869"/>
            <a:ext cx="525704" cy="535436"/>
            <a:chOff x="4906800" y="1507500"/>
            <a:chExt cx="70350" cy="71075"/>
          </a:xfrm>
        </p:grpSpPr>
        <p:sp>
          <p:nvSpPr>
            <p:cNvPr id="935" name="Google Shape;935;p8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82"/>
          <p:cNvGrpSpPr/>
          <p:nvPr/>
        </p:nvGrpSpPr>
        <p:grpSpPr>
          <a:xfrm>
            <a:off x="4443099" y="2190850"/>
            <a:ext cx="508054" cy="508095"/>
            <a:chOff x="3736598" y="2170606"/>
            <a:chExt cx="404889" cy="404889"/>
          </a:xfrm>
        </p:grpSpPr>
        <p:sp>
          <p:nvSpPr>
            <p:cNvPr id="941" name="Google Shape;941;p8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82"/>
          <p:cNvGrpSpPr/>
          <p:nvPr/>
        </p:nvGrpSpPr>
        <p:grpSpPr>
          <a:xfrm>
            <a:off x="3731139" y="2190945"/>
            <a:ext cx="575790" cy="507904"/>
            <a:chOff x="3161917" y="2170682"/>
            <a:chExt cx="458870" cy="404737"/>
          </a:xfrm>
        </p:grpSpPr>
        <p:sp>
          <p:nvSpPr>
            <p:cNvPr id="946" name="Google Shape;946;p8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47" name="Google Shape;947;p8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82"/>
          <p:cNvGrpSpPr/>
          <p:nvPr/>
        </p:nvGrpSpPr>
        <p:grpSpPr>
          <a:xfrm>
            <a:off x="3758669" y="2951317"/>
            <a:ext cx="520730" cy="498567"/>
            <a:chOff x="3179914" y="2889488"/>
            <a:chExt cx="422876" cy="404911"/>
          </a:xfrm>
        </p:grpSpPr>
        <p:sp>
          <p:nvSpPr>
            <p:cNvPr id="950" name="Google Shape;950;p8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82"/>
          <p:cNvGrpSpPr/>
          <p:nvPr/>
        </p:nvGrpSpPr>
        <p:grpSpPr>
          <a:xfrm>
            <a:off x="4387349" y="2951277"/>
            <a:ext cx="516145" cy="498648"/>
            <a:chOff x="3729467" y="2889422"/>
            <a:chExt cx="419153" cy="404977"/>
          </a:xfrm>
        </p:grpSpPr>
        <p:sp>
          <p:nvSpPr>
            <p:cNvPr id="957" name="Google Shape;957;p8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82"/>
          <p:cNvSpPr/>
          <p:nvPr/>
        </p:nvSpPr>
        <p:spPr>
          <a:xfrm>
            <a:off x="7405574" y="21982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2"/>
          <p:cNvSpPr/>
          <p:nvPr/>
        </p:nvSpPr>
        <p:spPr>
          <a:xfrm>
            <a:off x="7105028" y="21806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2"/>
          <p:cNvSpPr/>
          <p:nvPr/>
        </p:nvSpPr>
        <p:spPr>
          <a:xfrm>
            <a:off x="7727317" y="21871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2"/>
          <p:cNvSpPr/>
          <p:nvPr/>
        </p:nvSpPr>
        <p:spPr>
          <a:xfrm>
            <a:off x="8022022" y="21806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82"/>
          <p:cNvGrpSpPr/>
          <p:nvPr/>
        </p:nvGrpSpPr>
        <p:grpSpPr>
          <a:xfrm>
            <a:off x="7107677" y="2398162"/>
            <a:ext cx="166473" cy="141497"/>
            <a:chOff x="4660325" y="1866850"/>
            <a:chExt cx="68350" cy="58100"/>
          </a:xfrm>
        </p:grpSpPr>
        <p:sp>
          <p:nvSpPr>
            <p:cNvPr id="969" name="Google Shape;969;p8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82"/>
          <p:cNvGrpSpPr/>
          <p:nvPr/>
        </p:nvGrpSpPr>
        <p:grpSpPr>
          <a:xfrm>
            <a:off x="7417022" y="2423886"/>
            <a:ext cx="162515" cy="90049"/>
            <a:chOff x="4791775" y="1877500"/>
            <a:chExt cx="66725" cy="36975"/>
          </a:xfrm>
        </p:grpSpPr>
        <p:sp>
          <p:nvSpPr>
            <p:cNvPr id="972" name="Google Shape;972;p8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82"/>
          <p:cNvGrpSpPr/>
          <p:nvPr/>
        </p:nvGrpSpPr>
        <p:grpSpPr>
          <a:xfrm>
            <a:off x="7738734" y="2423886"/>
            <a:ext cx="144979" cy="90049"/>
            <a:chOff x="4923925" y="1877500"/>
            <a:chExt cx="59525" cy="36975"/>
          </a:xfrm>
        </p:grpSpPr>
        <p:sp>
          <p:nvSpPr>
            <p:cNvPr id="975" name="Google Shape;975;p8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82"/>
          <p:cNvGrpSpPr/>
          <p:nvPr/>
        </p:nvGrpSpPr>
        <p:grpSpPr>
          <a:xfrm>
            <a:off x="8033226" y="2406077"/>
            <a:ext cx="141447" cy="125667"/>
            <a:chOff x="5058450" y="1870100"/>
            <a:chExt cx="58075" cy="51600"/>
          </a:xfrm>
        </p:grpSpPr>
        <p:sp>
          <p:nvSpPr>
            <p:cNvPr id="978" name="Google Shape;978;p8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82"/>
          <p:cNvGrpSpPr/>
          <p:nvPr/>
        </p:nvGrpSpPr>
        <p:grpSpPr>
          <a:xfrm>
            <a:off x="7447741" y="2828485"/>
            <a:ext cx="101077" cy="107645"/>
            <a:chOff x="4811425" y="2065025"/>
            <a:chExt cx="41500" cy="44200"/>
          </a:xfrm>
        </p:grpSpPr>
        <p:sp>
          <p:nvSpPr>
            <p:cNvPr id="981" name="Google Shape;981;p8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82"/>
          <p:cNvGrpSpPr/>
          <p:nvPr/>
        </p:nvGrpSpPr>
        <p:grpSpPr>
          <a:xfrm>
            <a:off x="7740178" y="2828698"/>
            <a:ext cx="120867" cy="107218"/>
            <a:chOff x="4929875" y="2065025"/>
            <a:chExt cx="49625" cy="44025"/>
          </a:xfrm>
        </p:grpSpPr>
        <p:sp>
          <p:nvSpPr>
            <p:cNvPr id="984" name="Google Shape;984;p8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82"/>
          <p:cNvGrpSpPr/>
          <p:nvPr/>
        </p:nvGrpSpPr>
        <p:grpSpPr>
          <a:xfrm>
            <a:off x="8068847" y="2831712"/>
            <a:ext cx="70206" cy="101191"/>
            <a:chOff x="5083925" y="2066350"/>
            <a:chExt cx="28825" cy="41550"/>
          </a:xfrm>
        </p:grpSpPr>
        <p:sp>
          <p:nvSpPr>
            <p:cNvPr id="987" name="Google Shape;987;p8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82"/>
          <p:cNvGrpSpPr/>
          <p:nvPr/>
        </p:nvGrpSpPr>
        <p:grpSpPr>
          <a:xfrm>
            <a:off x="7100401" y="2847359"/>
            <a:ext cx="181026" cy="69896"/>
            <a:chOff x="4659775" y="2072775"/>
            <a:chExt cx="74325" cy="28700"/>
          </a:xfrm>
        </p:grpSpPr>
        <p:sp>
          <p:nvSpPr>
            <p:cNvPr id="990" name="Google Shape;990;p8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82"/>
          <p:cNvGrpSpPr/>
          <p:nvPr/>
        </p:nvGrpSpPr>
        <p:grpSpPr>
          <a:xfrm>
            <a:off x="8020257" y="2637924"/>
            <a:ext cx="167387" cy="89197"/>
            <a:chOff x="4662475" y="1976500"/>
            <a:chExt cx="68725" cy="36625"/>
          </a:xfrm>
        </p:grpSpPr>
        <p:sp>
          <p:nvSpPr>
            <p:cNvPr id="994" name="Google Shape;994;p8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82"/>
          <p:cNvGrpSpPr/>
          <p:nvPr/>
        </p:nvGrpSpPr>
        <p:grpSpPr>
          <a:xfrm>
            <a:off x="7717162" y="2641364"/>
            <a:ext cx="166899" cy="82317"/>
            <a:chOff x="4920150" y="1977875"/>
            <a:chExt cx="68525" cy="33800"/>
          </a:xfrm>
        </p:grpSpPr>
        <p:sp>
          <p:nvSpPr>
            <p:cNvPr id="998" name="Google Shape;998;p8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82"/>
          <p:cNvGrpSpPr/>
          <p:nvPr/>
        </p:nvGrpSpPr>
        <p:grpSpPr>
          <a:xfrm>
            <a:off x="7128319" y="3045282"/>
            <a:ext cx="125190" cy="127858"/>
            <a:chOff x="4676550" y="2160575"/>
            <a:chExt cx="51400" cy="52500"/>
          </a:xfrm>
        </p:grpSpPr>
        <p:sp>
          <p:nvSpPr>
            <p:cNvPr id="1002" name="Google Shape;1002;p8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82"/>
          <p:cNvGrpSpPr/>
          <p:nvPr/>
        </p:nvGrpSpPr>
        <p:grpSpPr>
          <a:xfrm>
            <a:off x="7425577" y="3052314"/>
            <a:ext cx="145405" cy="113794"/>
            <a:chOff x="4768325" y="2163475"/>
            <a:chExt cx="59700" cy="46725"/>
          </a:xfrm>
        </p:grpSpPr>
        <p:sp>
          <p:nvSpPr>
            <p:cNvPr id="1006" name="Google Shape;1006;p8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 name="Google Shape;1008;p82"/>
          <p:cNvSpPr/>
          <p:nvPr/>
        </p:nvSpPr>
        <p:spPr>
          <a:xfrm>
            <a:off x="7757532" y="30438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2"/>
          <p:cNvSpPr/>
          <p:nvPr/>
        </p:nvSpPr>
        <p:spPr>
          <a:xfrm>
            <a:off x="8029908" y="40509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2"/>
          <p:cNvSpPr/>
          <p:nvPr/>
        </p:nvSpPr>
        <p:spPr>
          <a:xfrm>
            <a:off x="7131363" y="32791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2"/>
          <p:cNvSpPr/>
          <p:nvPr/>
        </p:nvSpPr>
        <p:spPr>
          <a:xfrm>
            <a:off x="7099335" y="40667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2"/>
          <p:cNvSpPr/>
          <p:nvPr/>
        </p:nvSpPr>
        <p:spPr>
          <a:xfrm>
            <a:off x="7116658" y="35483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2"/>
          <p:cNvSpPr/>
          <p:nvPr/>
        </p:nvSpPr>
        <p:spPr>
          <a:xfrm>
            <a:off x="7750408" y="35302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 name="Google Shape;1014;p82"/>
          <p:cNvGrpSpPr/>
          <p:nvPr/>
        </p:nvGrpSpPr>
        <p:grpSpPr>
          <a:xfrm>
            <a:off x="7441895" y="3307408"/>
            <a:ext cx="112768" cy="106853"/>
            <a:chOff x="4768575" y="2253950"/>
            <a:chExt cx="46300" cy="43875"/>
          </a:xfrm>
        </p:grpSpPr>
        <p:sp>
          <p:nvSpPr>
            <p:cNvPr id="1015" name="Google Shape;1015;p8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82"/>
          <p:cNvGrpSpPr/>
          <p:nvPr/>
        </p:nvGrpSpPr>
        <p:grpSpPr>
          <a:xfrm>
            <a:off x="7741518" y="3796434"/>
            <a:ext cx="118187" cy="146246"/>
            <a:chOff x="4960900" y="2433225"/>
            <a:chExt cx="48525" cy="60050"/>
          </a:xfrm>
        </p:grpSpPr>
        <p:sp>
          <p:nvSpPr>
            <p:cNvPr id="1018" name="Google Shape;1018;p8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82"/>
          <p:cNvGrpSpPr/>
          <p:nvPr/>
        </p:nvGrpSpPr>
        <p:grpSpPr>
          <a:xfrm>
            <a:off x="7430083" y="4060495"/>
            <a:ext cx="136394" cy="143810"/>
            <a:chOff x="4854075" y="2527625"/>
            <a:chExt cx="56000" cy="59050"/>
          </a:xfrm>
        </p:grpSpPr>
        <p:sp>
          <p:nvSpPr>
            <p:cNvPr id="1021" name="Google Shape;1021;p8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82"/>
          <p:cNvSpPr/>
          <p:nvPr/>
        </p:nvSpPr>
        <p:spPr>
          <a:xfrm>
            <a:off x="7445335" y="38032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2"/>
          <p:cNvSpPr/>
          <p:nvPr/>
        </p:nvSpPr>
        <p:spPr>
          <a:xfrm>
            <a:off x="8024001" y="30428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2"/>
          <p:cNvSpPr/>
          <p:nvPr/>
        </p:nvSpPr>
        <p:spPr>
          <a:xfrm>
            <a:off x="7123265" y="38032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82"/>
          <p:cNvGrpSpPr/>
          <p:nvPr/>
        </p:nvGrpSpPr>
        <p:grpSpPr>
          <a:xfrm>
            <a:off x="8054294" y="3524239"/>
            <a:ext cx="99312" cy="160797"/>
            <a:chOff x="5059700" y="2334775"/>
            <a:chExt cx="40775" cy="66025"/>
          </a:xfrm>
        </p:grpSpPr>
        <p:sp>
          <p:nvSpPr>
            <p:cNvPr id="1027" name="Google Shape;1027;p8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82"/>
          <p:cNvGrpSpPr/>
          <p:nvPr/>
        </p:nvGrpSpPr>
        <p:grpSpPr>
          <a:xfrm>
            <a:off x="8011458" y="3789371"/>
            <a:ext cx="184984" cy="160371"/>
            <a:chOff x="5037700" y="2430325"/>
            <a:chExt cx="75950" cy="65850"/>
          </a:xfrm>
        </p:grpSpPr>
        <p:sp>
          <p:nvSpPr>
            <p:cNvPr id="1037" name="Google Shape;1037;p8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82"/>
          <p:cNvGrpSpPr/>
          <p:nvPr/>
        </p:nvGrpSpPr>
        <p:grpSpPr>
          <a:xfrm>
            <a:off x="7430964" y="3555823"/>
            <a:ext cx="173014" cy="97629"/>
            <a:chOff x="4756975" y="2341800"/>
            <a:chExt cx="91975" cy="51925"/>
          </a:xfrm>
        </p:grpSpPr>
        <p:sp>
          <p:nvSpPr>
            <p:cNvPr id="1040" name="Google Shape;1040;p8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8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8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82"/>
          <p:cNvGrpSpPr/>
          <p:nvPr/>
        </p:nvGrpSpPr>
        <p:grpSpPr>
          <a:xfrm>
            <a:off x="7697901" y="4044520"/>
            <a:ext cx="212497" cy="175761"/>
            <a:chOff x="4943575" y="2516350"/>
            <a:chExt cx="98675" cy="81700"/>
          </a:xfrm>
        </p:grpSpPr>
        <p:sp>
          <p:nvSpPr>
            <p:cNvPr id="1061" name="Google Shape;1061;p8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8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8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8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8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82"/>
          <p:cNvGrpSpPr/>
          <p:nvPr/>
        </p:nvGrpSpPr>
        <p:grpSpPr>
          <a:xfrm>
            <a:off x="1955962" y="3270763"/>
            <a:ext cx="965351" cy="134611"/>
            <a:chOff x="4411970" y="2962952"/>
            <a:chExt cx="706544" cy="104212"/>
          </a:xfrm>
        </p:grpSpPr>
        <p:sp>
          <p:nvSpPr>
            <p:cNvPr id="1140" name="Google Shape;1140;p8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82"/>
          <p:cNvGrpSpPr/>
          <p:nvPr/>
        </p:nvGrpSpPr>
        <p:grpSpPr>
          <a:xfrm>
            <a:off x="1955962" y="2859677"/>
            <a:ext cx="960158" cy="289172"/>
            <a:chOff x="4411970" y="2726085"/>
            <a:chExt cx="643107" cy="193659"/>
          </a:xfrm>
        </p:grpSpPr>
        <p:sp>
          <p:nvSpPr>
            <p:cNvPr id="1145" name="Google Shape;1145;p8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 name="Google Shape;1148;p82"/>
          <p:cNvGrpSpPr/>
          <p:nvPr/>
        </p:nvGrpSpPr>
        <p:grpSpPr>
          <a:xfrm>
            <a:off x="958854" y="3125787"/>
            <a:ext cx="833173" cy="259209"/>
            <a:chOff x="4411970" y="4340222"/>
            <a:chExt cx="779467" cy="242683"/>
          </a:xfrm>
        </p:grpSpPr>
        <p:sp>
          <p:nvSpPr>
            <p:cNvPr id="1149" name="Google Shape;1149;p8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82"/>
          <p:cNvGrpSpPr/>
          <p:nvPr/>
        </p:nvGrpSpPr>
        <p:grpSpPr>
          <a:xfrm>
            <a:off x="1955962" y="2521533"/>
            <a:ext cx="965160" cy="216230"/>
            <a:chOff x="4411970" y="2468674"/>
            <a:chExt cx="747317" cy="167425"/>
          </a:xfrm>
        </p:grpSpPr>
        <p:sp>
          <p:nvSpPr>
            <p:cNvPr id="1153" name="Google Shape;1153;p8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82"/>
          <p:cNvGrpSpPr/>
          <p:nvPr/>
        </p:nvGrpSpPr>
        <p:grpSpPr>
          <a:xfrm>
            <a:off x="954709" y="2426250"/>
            <a:ext cx="810451" cy="319148"/>
            <a:chOff x="4411970" y="3686602"/>
            <a:chExt cx="797845" cy="314215"/>
          </a:xfrm>
        </p:grpSpPr>
        <p:sp>
          <p:nvSpPr>
            <p:cNvPr id="1156" name="Google Shape;1156;p8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 name="Google Shape;1161;p82"/>
          <p:cNvSpPr/>
          <p:nvPr/>
        </p:nvSpPr>
        <p:spPr>
          <a:xfrm>
            <a:off x="947558" y="28348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82"/>
          <p:cNvGrpSpPr/>
          <p:nvPr/>
        </p:nvGrpSpPr>
        <p:grpSpPr>
          <a:xfrm>
            <a:off x="954806" y="2180774"/>
            <a:ext cx="1970333" cy="208784"/>
            <a:chOff x="6336019" y="3733725"/>
            <a:chExt cx="2566206" cy="351310"/>
          </a:xfrm>
        </p:grpSpPr>
        <p:sp>
          <p:nvSpPr>
            <p:cNvPr id="1163" name="Google Shape;1163;p8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82"/>
          <p:cNvGrpSpPr/>
          <p:nvPr/>
        </p:nvGrpSpPr>
        <p:grpSpPr>
          <a:xfrm>
            <a:off x="1955962" y="3788329"/>
            <a:ext cx="946551" cy="153200"/>
            <a:chOff x="4404545" y="3301592"/>
            <a:chExt cx="782403" cy="129272"/>
          </a:xfrm>
        </p:grpSpPr>
        <p:sp>
          <p:nvSpPr>
            <p:cNvPr id="1168" name="Google Shape;1168;p8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82"/>
          <p:cNvGrpSpPr/>
          <p:nvPr/>
        </p:nvGrpSpPr>
        <p:grpSpPr>
          <a:xfrm>
            <a:off x="1955962" y="3527288"/>
            <a:ext cx="962257" cy="139127"/>
            <a:chOff x="4411970" y="3131459"/>
            <a:chExt cx="710520" cy="117397"/>
          </a:xfrm>
        </p:grpSpPr>
        <p:sp>
          <p:nvSpPr>
            <p:cNvPr id="1171" name="Google Shape;1171;p8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173" name="Google Shape;1173;p82"/>
          <p:cNvSpPr/>
          <p:nvPr/>
        </p:nvSpPr>
        <p:spPr>
          <a:xfrm>
            <a:off x="1955962" y="40634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82"/>
          <p:cNvGrpSpPr/>
          <p:nvPr/>
        </p:nvGrpSpPr>
        <p:grpSpPr>
          <a:xfrm>
            <a:off x="956107" y="3462082"/>
            <a:ext cx="823838" cy="458988"/>
            <a:chOff x="4411970" y="1801825"/>
            <a:chExt cx="734586" cy="409262"/>
          </a:xfrm>
        </p:grpSpPr>
        <p:sp>
          <p:nvSpPr>
            <p:cNvPr id="1175" name="Google Shape;1175;p8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82"/>
          <p:cNvGrpSpPr/>
          <p:nvPr/>
        </p:nvGrpSpPr>
        <p:grpSpPr>
          <a:xfrm>
            <a:off x="956107" y="4010508"/>
            <a:ext cx="856348" cy="212039"/>
            <a:chOff x="4411970" y="2233974"/>
            <a:chExt cx="763574" cy="189068"/>
          </a:xfrm>
        </p:grpSpPr>
        <p:sp>
          <p:nvSpPr>
            <p:cNvPr id="1178" name="Google Shape;1178;p8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82"/>
          <p:cNvGrpSpPr/>
          <p:nvPr/>
        </p:nvGrpSpPr>
        <p:grpSpPr>
          <a:xfrm>
            <a:off x="3066303" y="2185844"/>
            <a:ext cx="511602" cy="511602"/>
            <a:chOff x="5681300" y="2527788"/>
            <a:chExt cx="805800" cy="805800"/>
          </a:xfrm>
        </p:grpSpPr>
        <p:sp>
          <p:nvSpPr>
            <p:cNvPr id="1181" name="Google Shape;1181;p8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82"/>
          <p:cNvGrpSpPr/>
          <p:nvPr/>
        </p:nvGrpSpPr>
        <p:grpSpPr>
          <a:xfrm>
            <a:off x="3063497" y="2952427"/>
            <a:ext cx="513021" cy="512935"/>
            <a:chOff x="4049800" y="640400"/>
            <a:chExt cx="858900" cy="858900"/>
          </a:xfrm>
        </p:grpSpPr>
        <p:sp>
          <p:nvSpPr>
            <p:cNvPr id="1184" name="Google Shape;1184;p8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82"/>
          <p:cNvGrpSpPr/>
          <p:nvPr/>
        </p:nvGrpSpPr>
        <p:grpSpPr>
          <a:xfrm>
            <a:off x="2980696" y="3604319"/>
            <a:ext cx="686489" cy="686585"/>
            <a:chOff x="5080188" y="927900"/>
            <a:chExt cx="961200" cy="961200"/>
          </a:xfrm>
        </p:grpSpPr>
        <p:sp>
          <p:nvSpPr>
            <p:cNvPr id="1187" name="Google Shape;1187;p8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82"/>
          <p:cNvGrpSpPr/>
          <p:nvPr/>
        </p:nvGrpSpPr>
        <p:grpSpPr>
          <a:xfrm>
            <a:off x="3763848" y="3697048"/>
            <a:ext cx="510373" cy="510937"/>
            <a:chOff x="7508249" y="1522825"/>
            <a:chExt cx="1326332" cy="1322987"/>
          </a:xfrm>
        </p:grpSpPr>
        <p:sp>
          <p:nvSpPr>
            <p:cNvPr id="1196" name="Google Shape;1196;p8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82"/>
          <p:cNvGrpSpPr/>
          <p:nvPr/>
        </p:nvGrpSpPr>
        <p:grpSpPr>
          <a:xfrm>
            <a:off x="4455441" y="3698453"/>
            <a:ext cx="492652" cy="503348"/>
            <a:chOff x="6039282" y="1042577"/>
            <a:chExt cx="734315" cy="731929"/>
          </a:xfrm>
        </p:grpSpPr>
        <p:sp>
          <p:nvSpPr>
            <p:cNvPr id="1207" name="Google Shape;1207;p8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82"/>
          <p:cNvGrpSpPr/>
          <p:nvPr/>
        </p:nvGrpSpPr>
        <p:grpSpPr>
          <a:xfrm>
            <a:off x="5095855" y="2194494"/>
            <a:ext cx="483304" cy="504902"/>
            <a:chOff x="1825800" y="1651625"/>
            <a:chExt cx="568125" cy="591775"/>
          </a:xfrm>
        </p:grpSpPr>
        <p:sp>
          <p:nvSpPr>
            <p:cNvPr id="1229" name="Google Shape;1229;p8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82"/>
          <p:cNvSpPr/>
          <p:nvPr/>
        </p:nvSpPr>
        <p:spPr>
          <a:xfrm>
            <a:off x="7713443" y="32736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2"/>
          <p:cNvSpPr/>
          <p:nvPr/>
        </p:nvSpPr>
        <p:spPr>
          <a:xfrm>
            <a:off x="8029700" y="33024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2"/>
          <p:cNvSpPr/>
          <p:nvPr/>
        </p:nvSpPr>
        <p:spPr>
          <a:xfrm>
            <a:off x="7131814"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2"/>
          <p:cNvSpPr/>
          <p:nvPr/>
        </p:nvSpPr>
        <p:spPr>
          <a:xfrm flipH="1">
            <a:off x="7439179"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grpSp>
        <p:nvGrpSpPr>
          <p:cNvPr id="1243" name="Google Shape;1243;p83"/>
          <p:cNvGrpSpPr/>
          <p:nvPr/>
        </p:nvGrpSpPr>
        <p:grpSpPr>
          <a:xfrm>
            <a:off x="722059" y="974193"/>
            <a:ext cx="2492868" cy="1379876"/>
            <a:chOff x="2654821" y="2311071"/>
            <a:chExt cx="2279715" cy="1262120"/>
          </a:xfrm>
        </p:grpSpPr>
        <p:grpSp>
          <p:nvGrpSpPr>
            <p:cNvPr id="1244" name="Google Shape;1244;p83"/>
            <p:cNvGrpSpPr/>
            <p:nvPr/>
          </p:nvGrpSpPr>
          <p:grpSpPr>
            <a:xfrm>
              <a:off x="4034269" y="2840745"/>
              <a:ext cx="40212" cy="36437"/>
              <a:chOff x="4293400" y="2574725"/>
              <a:chExt cx="84425" cy="80100"/>
            </a:xfrm>
          </p:grpSpPr>
          <p:sp>
            <p:nvSpPr>
              <p:cNvPr id="1245" name="Google Shape;1245;p8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46" name="Google Shape;1246;p8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 name="Google Shape;1247;p83"/>
            <p:cNvGrpSpPr/>
            <p:nvPr/>
          </p:nvGrpSpPr>
          <p:grpSpPr>
            <a:xfrm>
              <a:off x="3894606" y="2334874"/>
              <a:ext cx="913198" cy="518984"/>
              <a:chOff x="4000175" y="1462675"/>
              <a:chExt cx="1917275" cy="1140875"/>
            </a:xfrm>
          </p:grpSpPr>
          <p:sp>
            <p:nvSpPr>
              <p:cNvPr id="1248" name="Google Shape;1248;p8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49" name="Google Shape;1249;p83"/>
              <p:cNvGrpSpPr/>
              <p:nvPr/>
            </p:nvGrpSpPr>
            <p:grpSpPr>
              <a:xfrm>
                <a:off x="4000175" y="1462675"/>
                <a:ext cx="1917275" cy="1140875"/>
                <a:chOff x="4000175" y="1462675"/>
                <a:chExt cx="1917275" cy="1140875"/>
              </a:xfrm>
            </p:grpSpPr>
            <p:sp>
              <p:nvSpPr>
                <p:cNvPr id="1250" name="Google Shape;1250;p8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51" name="Google Shape;1251;p8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55" name="Google Shape;1255;p8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6" name="Google Shape;1256;p83"/>
            <p:cNvGrpSpPr/>
            <p:nvPr/>
          </p:nvGrpSpPr>
          <p:grpSpPr>
            <a:xfrm>
              <a:off x="3875768" y="2846704"/>
              <a:ext cx="44796" cy="47366"/>
              <a:chOff x="3960625" y="2587825"/>
              <a:chExt cx="94050" cy="104125"/>
            </a:xfrm>
          </p:grpSpPr>
          <p:sp>
            <p:nvSpPr>
              <p:cNvPr id="1257" name="Google Shape;1257;p8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58" name="Google Shape;1258;p8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83"/>
            <p:cNvGrpSpPr/>
            <p:nvPr/>
          </p:nvGrpSpPr>
          <p:grpSpPr>
            <a:xfrm>
              <a:off x="3782759" y="2807162"/>
              <a:ext cx="82686" cy="85487"/>
              <a:chOff x="3765350" y="2500900"/>
              <a:chExt cx="173600" cy="187925"/>
            </a:xfrm>
          </p:grpSpPr>
          <p:sp>
            <p:nvSpPr>
              <p:cNvPr id="1260" name="Google Shape;1260;p8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61" name="Google Shape;1261;p8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83"/>
            <p:cNvGrpSpPr/>
            <p:nvPr/>
          </p:nvGrpSpPr>
          <p:grpSpPr>
            <a:xfrm>
              <a:off x="3775674" y="2798496"/>
              <a:ext cx="40545" cy="23564"/>
              <a:chOff x="3750475" y="2481850"/>
              <a:chExt cx="85125" cy="51800"/>
            </a:xfrm>
          </p:grpSpPr>
          <p:sp>
            <p:nvSpPr>
              <p:cNvPr id="1267" name="Google Shape;1267;p8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69" name="Google Shape;1269;p83"/>
            <p:cNvGrpSpPr/>
            <p:nvPr/>
          </p:nvGrpSpPr>
          <p:grpSpPr>
            <a:xfrm>
              <a:off x="3716946" y="2776024"/>
              <a:ext cx="81971" cy="76912"/>
              <a:chOff x="3627175" y="2432450"/>
              <a:chExt cx="172100" cy="169075"/>
            </a:xfrm>
          </p:grpSpPr>
          <p:sp>
            <p:nvSpPr>
              <p:cNvPr id="1270" name="Google Shape;1270;p8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72" name="Google Shape;1272;p8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73" name="Google Shape;1273;p83"/>
            <p:cNvGrpSpPr/>
            <p:nvPr/>
          </p:nvGrpSpPr>
          <p:grpSpPr>
            <a:xfrm>
              <a:off x="3685682" y="2845624"/>
              <a:ext cx="29311" cy="45055"/>
              <a:chOff x="3561536" y="2585450"/>
              <a:chExt cx="61539" cy="99045"/>
            </a:xfrm>
          </p:grpSpPr>
          <p:sp>
            <p:nvSpPr>
              <p:cNvPr id="1274" name="Google Shape;1274;p8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76" name="Google Shape;1276;p83"/>
            <p:cNvGrpSpPr/>
            <p:nvPr/>
          </p:nvGrpSpPr>
          <p:grpSpPr>
            <a:xfrm>
              <a:off x="3849905" y="2572252"/>
              <a:ext cx="74339" cy="119559"/>
              <a:chOff x="3906325" y="1984500"/>
              <a:chExt cx="156075" cy="262825"/>
            </a:xfrm>
          </p:grpSpPr>
          <p:sp>
            <p:nvSpPr>
              <p:cNvPr id="1277" name="Google Shape;1277;p8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78" name="Google Shape;1278;p8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83"/>
            <p:cNvGrpSpPr/>
            <p:nvPr/>
          </p:nvGrpSpPr>
          <p:grpSpPr>
            <a:xfrm>
              <a:off x="2654821" y="2414345"/>
              <a:ext cx="667570" cy="558731"/>
              <a:chOff x="1397225" y="1637375"/>
              <a:chExt cx="1401575" cy="1228250"/>
            </a:xfrm>
          </p:grpSpPr>
          <p:sp>
            <p:nvSpPr>
              <p:cNvPr id="1280" name="Google Shape;1280;p8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81" name="Google Shape;1281;p83"/>
              <p:cNvGrpSpPr/>
              <p:nvPr/>
            </p:nvGrpSpPr>
            <p:grpSpPr>
              <a:xfrm>
                <a:off x="1397225" y="1637375"/>
                <a:ext cx="1398775" cy="1228250"/>
                <a:chOff x="1397225" y="1637375"/>
                <a:chExt cx="1398775" cy="1228250"/>
              </a:xfrm>
            </p:grpSpPr>
            <p:sp>
              <p:nvSpPr>
                <p:cNvPr id="1282" name="Google Shape;1282;p8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 name="Google Shape;1284;p83"/>
            <p:cNvGrpSpPr/>
            <p:nvPr/>
          </p:nvGrpSpPr>
          <p:grpSpPr>
            <a:xfrm>
              <a:off x="3230417" y="3103734"/>
              <a:ext cx="282982" cy="280332"/>
              <a:chOff x="2605700" y="3152850"/>
              <a:chExt cx="594125" cy="616250"/>
            </a:xfrm>
          </p:grpSpPr>
          <p:sp>
            <p:nvSpPr>
              <p:cNvPr id="1285" name="Google Shape;1285;p8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86" name="Google Shape;1286;p8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287" name="Google Shape;1287;p83"/>
            <p:cNvGrpSpPr/>
            <p:nvPr/>
          </p:nvGrpSpPr>
          <p:grpSpPr>
            <a:xfrm>
              <a:off x="3265985" y="3226989"/>
              <a:ext cx="87151" cy="346202"/>
              <a:chOff x="2680375" y="3423800"/>
              <a:chExt cx="182975" cy="761050"/>
            </a:xfrm>
          </p:grpSpPr>
          <p:sp>
            <p:nvSpPr>
              <p:cNvPr id="1288" name="Google Shape;1288;p8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89" name="Google Shape;1289;p8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83"/>
            <p:cNvGrpSpPr/>
            <p:nvPr/>
          </p:nvGrpSpPr>
          <p:grpSpPr>
            <a:xfrm>
              <a:off x="3855466" y="3289811"/>
              <a:ext cx="112514" cy="94210"/>
              <a:chOff x="3918000" y="3561900"/>
              <a:chExt cx="236225" cy="207100"/>
            </a:xfrm>
          </p:grpSpPr>
          <p:sp>
            <p:nvSpPr>
              <p:cNvPr id="1291" name="Google Shape;1291;p8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92" name="Google Shape;1292;p8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 name="Google Shape;1293;p8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296" name="Google Shape;1296;p83"/>
            <p:cNvGrpSpPr/>
            <p:nvPr/>
          </p:nvGrpSpPr>
          <p:grpSpPr>
            <a:xfrm>
              <a:off x="2905224" y="2311071"/>
              <a:ext cx="596721" cy="528992"/>
              <a:chOff x="1922950" y="1410350"/>
              <a:chExt cx="1252825" cy="1162875"/>
            </a:xfrm>
          </p:grpSpPr>
          <p:sp>
            <p:nvSpPr>
              <p:cNvPr id="1297" name="Google Shape;1297;p8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313" name="Google Shape;1313;p8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33" name="Google Shape;1333;p8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34" name="Google Shape;1334;p8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 name="Google Shape;1335;p83"/>
            <p:cNvGrpSpPr/>
            <p:nvPr/>
          </p:nvGrpSpPr>
          <p:grpSpPr>
            <a:xfrm>
              <a:off x="3280929" y="3294542"/>
              <a:ext cx="109894" cy="272224"/>
              <a:chOff x="2711750" y="3572300"/>
              <a:chExt cx="230725" cy="598425"/>
            </a:xfrm>
          </p:grpSpPr>
          <p:sp>
            <p:nvSpPr>
              <p:cNvPr id="1336" name="Google Shape;1336;p8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 name="Google Shape;1338;p8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 name="Google Shape;1339;p83"/>
            <p:cNvGrpSpPr/>
            <p:nvPr/>
          </p:nvGrpSpPr>
          <p:grpSpPr>
            <a:xfrm>
              <a:off x="3790439" y="2408636"/>
              <a:ext cx="73017" cy="75684"/>
              <a:chOff x="3781475" y="1624825"/>
              <a:chExt cx="153300" cy="166375"/>
            </a:xfrm>
          </p:grpSpPr>
          <p:sp>
            <p:nvSpPr>
              <p:cNvPr id="1340" name="Google Shape;1340;p8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 name="Google Shape;1344;p8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83"/>
            <p:cNvGrpSpPr/>
            <p:nvPr/>
          </p:nvGrpSpPr>
          <p:grpSpPr>
            <a:xfrm>
              <a:off x="4403342" y="3107749"/>
              <a:ext cx="316680" cy="101374"/>
              <a:chOff x="5068275" y="3161675"/>
              <a:chExt cx="664875" cy="222850"/>
            </a:xfrm>
          </p:grpSpPr>
          <p:sp>
            <p:nvSpPr>
              <p:cNvPr id="1352" name="Google Shape;1352;p8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 name="Google Shape;1356;p8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83"/>
            <p:cNvGrpSpPr/>
            <p:nvPr/>
          </p:nvGrpSpPr>
          <p:grpSpPr>
            <a:xfrm>
              <a:off x="3697513" y="2707266"/>
              <a:ext cx="59549" cy="79733"/>
              <a:chOff x="3586375" y="2281300"/>
              <a:chExt cx="125025" cy="175275"/>
            </a:xfrm>
          </p:grpSpPr>
          <p:sp>
            <p:nvSpPr>
              <p:cNvPr id="1386" name="Google Shape;1386;p8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 name="Google Shape;1388;p8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 name="Google Shape;1389;p83"/>
            <p:cNvGrpSpPr/>
            <p:nvPr/>
          </p:nvGrpSpPr>
          <p:grpSpPr>
            <a:xfrm>
              <a:off x="4513224" y="3221724"/>
              <a:ext cx="274563" cy="280321"/>
              <a:chOff x="5298975" y="3412225"/>
              <a:chExt cx="576450" cy="616225"/>
            </a:xfrm>
          </p:grpSpPr>
          <p:sp>
            <p:nvSpPr>
              <p:cNvPr id="1390" name="Google Shape;1390;p8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1" name="Google Shape;1391;p8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83"/>
            <p:cNvGrpSpPr/>
            <p:nvPr/>
          </p:nvGrpSpPr>
          <p:grpSpPr>
            <a:xfrm>
              <a:off x="4824403" y="3421846"/>
              <a:ext cx="110132" cy="130647"/>
              <a:chOff x="5952300" y="3852150"/>
              <a:chExt cx="231225" cy="287200"/>
            </a:xfrm>
          </p:grpSpPr>
          <p:sp>
            <p:nvSpPr>
              <p:cNvPr id="1393" name="Google Shape;1393;p8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 name="Google Shape;1395;p8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83"/>
            <p:cNvGrpSpPr/>
            <p:nvPr/>
          </p:nvGrpSpPr>
          <p:grpSpPr>
            <a:xfrm>
              <a:off x="4295710" y="3079670"/>
              <a:ext cx="14968" cy="27135"/>
              <a:chOff x="4842300" y="3099950"/>
              <a:chExt cx="31425" cy="59650"/>
            </a:xfrm>
          </p:grpSpPr>
          <p:sp>
            <p:nvSpPr>
              <p:cNvPr id="1404" name="Google Shape;1404;p8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 name="Google Shape;1408;p8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83"/>
            <p:cNvGrpSpPr/>
            <p:nvPr/>
          </p:nvGrpSpPr>
          <p:grpSpPr>
            <a:xfrm>
              <a:off x="3831056" y="2816010"/>
              <a:ext cx="37378" cy="27612"/>
              <a:chOff x="3866750" y="2520350"/>
              <a:chExt cx="78475" cy="60700"/>
            </a:xfrm>
          </p:grpSpPr>
          <p:sp>
            <p:nvSpPr>
              <p:cNvPr id="1417" name="Google Shape;1417;p8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 name="Google Shape;1421;p8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38" name="Google Shape;1438;p8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50" name="Google Shape;1450;p8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 name="Google Shape;1463;p83"/>
            <p:cNvGrpSpPr/>
            <p:nvPr/>
          </p:nvGrpSpPr>
          <p:grpSpPr>
            <a:xfrm>
              <a:off x="3632736" y="3051591"/>
              <a:ext cx="63288" cy="45217"/>
              <a:chOff x="3450375" y="3038225"/>
              <a:chExt cx="132875" cy="99400"/>
            </a:xfrm>
          </p:grpSpPr>
          <p:sp>
            <p:nvSpPr>
              <p:cNvPr id="1464" name="Google Shape;1464;p8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 name="Google Shape;1466;p8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5" name="Google Shape;1475;p8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85" name="Google Shape;1485;p8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91" name="Google Shape;1491;p8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83"/>
          <p:cNvGrpSpPr/>
          <p:nvPr/>
        </p:nvGrpSpPr>
        <p:grpSpPr>
          <a:xfrm>
            <a:off x="719116" y="2869970"/>
            <a:ext cx="2622876" cy="1333540"/>
            <a:chOff x="238125" y="1038125"/>
            <a:chExt cx="7146800" cy="3633625"/>
          </a:xfrm>
        </p:grpSpPr>
        <p:sp>
          <p:nvSpPr>
            <p:cNvPr id="1502" name="Google Shape;1502;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83"/>
          <p:cNvGrpSpPr/>
          <p:nvPr/>
        </p:nvGrpSpPr>
        <p:grpSpPr>
          <a:xfrm>
            <a:off x="5834044" y="1012080"/>
            <a:ext cx="2590840" cy="1380235"/>
            <a:chOff x="233350" y="949250"/>
            <a:chExt cx="7137300" cy="3802300"/>
          </a:xfrm>
        </p:grpSpPr>
        <p:sp>
          <p:nvSpPr>
            <p:cNvPr id="3075" name="Google Shape;3075;p8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6" name="Google Shape;3126;p83"/>
          <p:cNvGrpSpPr/>
          <p:nvPr/>
        </p:nvGrpSpPr>
        <p:grpSpPr>
          <a:xfrm>
            <a:off x="7648473" y="3056853"/>
            <a:ext cx="104231" cy="320340"/>
            <a:chOff x="7564426" y="3224343"/>
            <a:chExt cx="119985" cy="368801"/>
          </a:xfrm>
        </p:grpSpPr>
        <p:sp>
          <p:nvSpPr>
            <p:cNvPr id="3127" name="Google Shape;3127;p8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83"/>
          <p:cNvGrpSpPr/>
          <p:nvPr/>
        </p:nvGrpSpPr>
        <p:grpSpPr>
          <a:xfrm>
            <a:off x="7347962" y="3050954"/>
            <a:ext cx="189489" cy="332132"/>
            <a:chOff x="8370831" y="3202002"/>
            <a:chExt cx="218129" cy="382376"/>
          </a:xfrm>
        </p:grpSpPr>
        <p:sp>
          <p:nvSpPr>
            <p:cNvPr id="3130" name="Google Shape;3130;p8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83"/>
          <p:cNvGrpSpPr/>
          <p:nvPr/>
        </p:nvGrpSpPr>
        <p:grpSpPr>
          <a:xfrm>
            <a:off x="8071351" y="3462086"/>
            <a:ext cx="309429" cy="267000"/>
            <a:chOff x="6742064" y="3750480"/>
            <a:chExt cx="399315" cy="344560"/>
          </a:xfrm>
        </p:grpSpPr>
        <p:sp>
          <p:nvSpPr>
            <p:cNvPr id="3133" name="Google Shape;3133;p8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83"/>
          <p:cNvGrpSpPr/>
          <p:nvPr/>
        </p:nvGrpSpPr>
        <p:grpSpPr>
          <a:xfrm>
            <a:off x="7610370" y="3813134"/>
            <a:ext cx="180437" cy="281608"/>
            <a:chOff x="7248525" y="3739696"/>
            <a:chExt cx="230531" cy="359790"/>
          </a:xfrm>
        </p:grpSpPr>
        <p:sp>
          <p:nvSpPr>
            <p:cNvPr id="3136" name="Google Shape;3136;p8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8" name="Google Shape;3138;p83"/>
          <p:cNvGrpSpPr/>
          <p:nvPr/>
        </p:nvGrpSpPr>
        <p:grpSpPr>
          <a:xfrm>
            <a:off x="7856289" y="3456358"/>
            <a:ext cx="162896" cy="278710"/>
            <a:chOff x="7601242" y="3729267"/>
            <a:chExt cx="222566" cy="380803"/>
          </a:xfrm>
        </p:grpSpPr>
        <p:sp>
          <p:nvSpPr>
            <p:cNvPr id="3139" name="Google Shape;3139;p8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1" name="Google Shape;3141;p83"/>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2" name="Google Shape;3142;p83"/>
          <p:cNvGrpSpPr/>
          <p:nvPr/>
        </p:nvGrpSpPr>
        <p:grpSpPr>
          <a:xfrm>
            <a:off x="7345935" y="3457498"/>
            <a:ext cx="193543" cy="275990"/>
            <a:chOff x="8304647" y="3738687"/>
            <a:chExt cx="225076" cy="320956"/>
          </a:xfrm>
        </p:grpSpPr>
        <p:sp>
          <p:nvSpPr>
            <p:cNvPr id="3143" name="Google Shape;3143;p8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6" name="Google Shape;3146;p83"/>
          <p:cNvGrpSpPr/>
          <p:nvPr/>
        </p:nvGrpSpPr>
        <p:grpSpPr>
          <a:xfrm>
            <a:off x="7618427" y="3457498"/>
            <a:ext cx="178492" cy="275990"/>
            <a:chOff x="8615101" y="3738687"/>
            <a:chExt cx="207573" cy="320956"/>
          </a:xfrm>
        </p:grpSpPr>
        <p:sp>
          <p:nvSpPr>
            <p:cNvPr id="3147" name="Google Shape;3147;p8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83"/>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1" name="Google Shape;3151;p83"/>
          <p:cNvGrpSpPr/>
          <p:nvPr/>
        </p:nvGrpSpPr>
        <p:grpSpPr>
          <a:xfrm>
            <a:off x="6013132" y="3578986"/>
            <a:ext cx="557671" cy="511283"/>
            <a:chOff x="6015419" y="3716859"/>
            <a:chExt cx="557671" cy="511283"/>
          </a:xfrm>
        </p:grpSpPr>
        <p:sp>
          <p:nvSpPr>
            <p:cNvPr id="3152" name="Google Shape;3152;p8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3" name="Google Shape;3153;p83"/>
            <p:cNvGrpSpPr/>
            <p:nvPr/>
          </p:nvGrpSpPr>
          <p:grpSpPr>
            <a:xfrm>
              <a:off x="6036094" y="3716980"/>
              <a:ext cx="529860" cy="510468"/>
              <a:chOff x="6036094" y="3716980"/>
              <a:chExt cx="529860" cy="510468"/>
            </a:xfrm>
          </p:grpSpPr>
          <p:sp>
            <p:nvSpPr>
              <p:cNvPr id="3154" name="Google Shape;3154;p8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4" name="Google Shape;3164;p83"/>
          <p:cNvGrpSpPr/>
          <p:nvPr/>
        </p:nvGrpSpPr>
        <p:grpSpPr>
          <a:xfrm>
            <a:off x="6642017" y="2935755"/>
            <a:ext cx="576302" cy="511871"/>
            <a:chOff x="6644304" y="3073628"/>
            <a:chExt cx="576302" cy="511871"/>
          </a:xfrm>
        </p:grpSpPr>
        <p:sp>
          <p:nvSpPr>
            <p:cNvPr id="3165" name="Google Shape;3165;p8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6" name="Google Shape;3166;p83"/>
            <p:cNvGrpSpPr/>
            <p:nvPr/>
          </p:nvGrpSpPr>
          <p:grpSpPr>
            <a:xfrm>
              <a:off x="6712169" y="3085440"/>
              <a:ext cx="481622" cy="494913"/>
              <a:chOff x="6712169" y="3085440"/>
              <a:chExt cx="481622" cy="494913"/>
            </a:xfrm>
          </p:grpSpPr>
          <p:sp>
            <p:nvSpPr>
              <p:cNvPr id="3167" name="Google Shape;3167;p8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2" name="Google Shape;3172;p8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5" name="Google Shape;3175;p83"/>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83"/>
          <p:cNvGrpSpPr/>
          <p:nvPr/>
        </p:nvGrpSpPr>
        <p:grpSpPr>
          <a:xfrm>
            <a:off x="6649868" y="3578750"/>
            <a:ext cx="560631" cy="511352"/>
            <a:chOff x="6652154" y="3716623"/>
            <a:chExt cx="560631" cy="511352"/>
          </a:xfrm>
        </p:grpSpPr>
        <p:sp>
          <p:nvSpPr>
            <p:cNvPr id="3177" name="Google Shape;3177;p8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8" name="Google Shape;3178;p83"/>
            <p:cNvGrpSpPr/>
            <p:nvPr/>
          </p:nvGrpSpPr>
          <p:grpSpPr>
            <a:xfrm>
              <a:off x="6669657" y="3716715"/>
              <a:ext cx="466779" cy="464290"/>
              <a:chOff x="6669657" y="3716715"/>
              <a:chExt cx="466779" cy="464290"/>
            </a:xfrm>
          </p:grpSpPr>
          <p:sp>
            <p:nvSpPr>
              <p:cNvPr id="3179" name="Google Shape;3179;p8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2" name="Google Shape;3192;p83"/>
          <p:cNvGrpSpPr/>
          <p:nvPr/>
        </p:nvGrpSpPr>
        <p:grpSpPr>
          <a:xfrm>
            <a:off x="7843959" y="3860159"/>
            <a:ext cx="187557" cy="187557"/>
            <a:chOff x="8565775" y="671075"/>
            <a:chExt cx="441000" cy="441000"/>
          </a:xfrm>
        </p:grpSpPr>
        <p:sp>
          <p:nvSpPr>
            <p:cNvPr id="3193" name="Google Shape;3193;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5" name="Google Shape;3195;p83"/>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3"/>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7" name="Google Shape;3197;p83"/>
          <p:cNvGrpSpPr/>
          <p:nvPr/>
        </p:nvGrpSpPr>
        <p:grpSpPr>
          <a:xfrm>
            <a:off x="5997814" y="2938377"/>
            <a:ext cx="587871" cy="512373"/>
            <a:chOff x="6000100" y="3076250"/>
            <a:chExt cx="587871" cy="512373"/>
          </a:xfrm>
        </p:grpSpPr>
        <p:sp>
          <p:nvSpPr>
            <p:cNvPr id="3198" name="Google Shape;3198;p8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9" name="Google Shape;3199;p83"/>
            <p:cNvGrpSpPr/>
            <p:nvPr/>
          </p:nvGrpSpPr>
          <p:grpSpPr>
            <a:xfrm>
              <a:off x="6031360" y="3076713"/>
              <a:ext cx="539107" cy="480965"/>
              <a:chOff x="6031360" y="3076713"/>
              <a:chExt cx="539107" cy="480965"/>
            </a:xfrm>
          </p:grpSpPr>
          <p:sp>
            <p:nvSpPr>
              <p:cNvPr id="3200" name="Google Shape;3200;p8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7" name="Google Shape;3207;p83"/>
          <p:cNvGrpSpPr/>
          <p:nvPr/>
        </p:nvGrpSpPr>
        <p:grpSpPr>
          <a:xfrm>
            <a:off x="3416805" y="919691"/>
            <a:ext cx="2310381" cy="1488888"/>
            <a:chOff x="229225" y="549050"/>
            <a:chExt cx="7161750" cy="4615275"/>
          </a:xfrm>
        </p:grpSpPr>
        <p:sp>
          <p:nvSpPr>
            <p:cNvPr id="3208" name="Google Shape;3208;p8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5" name="Google Shape;3325;p83"/>
          <p:cNvGrpSpPr/>
          <p:nvPr/>
        </p:nvGrpSpPr>
        <p:grpSpPr>
          <a:xfrm>
            <a:off x="3514723" y="2849588"/>
            <a:ext cx="2310282" cy="1374222"/>
            <a:chOff x="3514722" y="2832485"/>
            <a:chExt cx="2310282" cy="1374222"/>
          </a:xfrm>
        </p:grpSpPr>
        <p:sp>
          <p:nvSpPr>
            <p:cNvPr id="3326" name="Google Shape;3326;p83"/>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27" name="Google Shape;3327;p83"/>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3"/>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3"/>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3"/>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3"/>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3"/>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3"/>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3"/>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3"/>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3"/>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3"/>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3"/>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3"/>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3"/>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3"/>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3"/>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3"/>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3"/>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3"/>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3"/>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3"/>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3"/>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3"/>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3"/>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3"/>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3"/>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3"/>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3"/>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3"/>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3"/>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3"/>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3"/>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3"/>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3"/>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3"/>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3"/>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3"/>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3"/>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3"/>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3"/>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3"/>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3"/>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3"/>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3"/>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3"/>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3"/>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3"/>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3"/>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3"/>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3"/>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3"/>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3"/>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3"/>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3"/>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3"/>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3"/>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3"/>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7" name="Shape 3387"/>
        <p:cNvGrpSpPr/>
        <p:nvPr/>
      </p:nvGrpSpPr>
      <p:grpSpPr>
        <a:xfrm>
          <a:off x="0" y="0"/>
          <a:ext cx="0" cy="0"/>
          <a:chOff x="0" y="0"/>
          <a:chExt cx="0" cy="0"/>
        </a:xfrm>
      </p:grpSpPr>
      <p:grpSp>
        <p:nvGrpSpPr>
          <p:cNvPr id="3388" name="Google Shape;3388;p84"/>
          <p:cNvGrpSpPr/>
          <p:nvPr/>
        </p:nvGrpSpPr>
        <p:grpSpPr>
          <a:xfrm>
            <a:off x="725414" y="969763"/>
            <a:ext cx="2507799" cy="206239"/>
            <a:chOff x="106648" y="895722"/>
            <a:chExt cx="4481413" cy="374300"/>
          </a:xfrm>
        </p:grpSpPr>
        <p:grpSp>
          <p:nvGrpSpPr>
            <p:cNvPr id="3389" name="Google Shape;3389;p84"/>
            <p:cNvGrpSpPr/>
            <p:nvPr/>
          </p:nvGrpSpPr>
          <p:grpSpPr>
            <a:xfrm>
              <a:off x="2233276" y="895722"/>
              <a:ext cx="1082667" cy="223591"/>
              <a:chOff x="4808316" y="2800065"/>
              <a:chExt cx="1999386" cy="412910"/>
            </a:xfrm>
          </p:grpSpPr>
          <p:sp>
            <p:nvSpPr>
              <p:cNvPr id="3390" name="Google Shape;3390;p8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1" name="Google Shape;3391;p84"/>
              <p:cNvGrpSpPr/>
              <p:nvPr/>
            </p:nvGrpSpPr>
            <p:grpSpPr>
              <a:xfrm>
                <a:off x="4808316" y="2800065"/>
                <a:ext cx="92400" cy="411825"/>
                <a:chOff x="845575" y="2563700"/>
                <a:chExt cx="92400" cy="411825"/>
              </a:xfrm>
            </p:grpSpPr>
            <p:cxnSp>
              <p:nvCxnSpPr>
                <p:cNvPr id="3392" name="Google Shape;3392;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93" name="Google Shape;3393;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4" name="Google Shape;3394;p84"/>
            <p:cNvGrpSpPr/>
            <p:nvPr/>
          </p:nvGrpSpPr>
          <p:grpSpPr>
            <a:xfrm>
              <a:off x="106648" y="895722"/>
              <a:ext cx="1088401" cy="223591"/>
              <a:chOff x="881025" y="2800065"/>
              <a:chExt cx="2009975" cy="412910"/>
            </a:xfrm>
          </p:grpSpPr>
          <p:sp>
            <p:nvSpPr>
              <p:cNvPr id="3395" name="Google Shape;3395;p8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6" name="Google Shape;3396;p84"/>
              <p:cNvGrpSpPr/>
              <p:nvPr/>
            </p:nvGrpSpPr>
            <p:grpSpPr>
              <a:xfrm>
                <a:off x="881025" y="2800065"/>
                <a:ext cx="92400" cy="411825"/>
                <a:chOff x="845575" y="2563700"/>
                <a:chExt cx="92400" cy="411825"/>
              </a:xfrm>
            </p:grpSpPr>
            <p:cxnSp>
              <p:nvCxnSpPr>
                <p:cNvPr id="3397" name="Google Shape;3397;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98" name="Google Shape;3398;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9" name="Google Shape;3399;p84"/>
            <p:cNvGrpSpPr/>
            <p:nvPr/>
          </p:nvGrpSpPr>
          <p:grpSpPr>
            <a:xfrm>
              <a:off x="1172346" y="1047018"/>
              <a:ext cx="1083151" cy="223003"/>
              <a:chOff x="2849073" y="3079467"/>
              <a:chExt cx="2000279" cy="411825"/>
            </a:xfrm>
          </p:grpSpPr>
          <p:sp>
            <p:nvSpPr>
              <p:cNvPr id="3400" name="Google Shape;3400;p8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1" name="Google Shape;3401;p84"/>
              <p:cNvGrpSpPr/>
              <p:nvPr/>
            </p:nvGrpSpPr>
            <p:grpSpPr>
              <a:xfrm rot="10800000">
                <a:off x="2849073" y="3079467"/>
                <a:ext cx="92400" cy="411825"/>
                <a:chOff x="2070100" y="2563700"/>
                <a:chExt cx="92400" cy="411825"/>
              </a:xfrm>
            </p:grpSpPr>
            <p:cxnSp>
              <p:nvCxnSpPr>
                <p:cNvPr id="3402" name="Google Shape;3402;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03" name="Google Shape;3403;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4" name="Google Shape;3404;p84"/>
            <p:cNvGrpSpPr/>
            <p:nvPr/>
          </p:nvGrpSpPr>
          <p:grpSpPr>
            <a:xfrm>
              <a:off x="3290132" y="1047018"/>
              <a:ext cx="1297929" cy="223003"/>
              <a:chOff x="6760035" y="3079467"/>
              <a:chExt cx="2396914" cy="411825"/>
            </a:xfrm>
          </p:grpSpPr>
          <p:sp>
            <p:nvSpPr>
              <p:cNvPr id="3405" name="Google Shape;3405;p8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6" name="Google Shape;3406;p84"/>
              <p:cNvGrpSpPr/>
              <p:nvPr/>
            </p:nvGrpSpPr>
            <p:grpSpPr>
              <a:xfrm rot="10800000">
                <a:off x="6760035" y="3079467"/>
                <a:ext cx="92400" cy="411825"/>
                <a:chOff x="2070100" y="2563700"/>
                <a:chExt cx="92400" cy="411825"/>
              </a:xfrm>
            </p:grpSpPr>
            <p:cxnSp>
              <p:nvCxnSpPr>
                <p:cNvPr id="3407" name="Google Shape;3407;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08" name="Google Shape;3408;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09" name="Google Shape;3409;p84"/>
          <p:cNvGrpSpPr/>
          <p:nvPr/>
        </p:nvGrpSpPr>
        <p:grpSpPr>
          <a:xfrm>
            <a:off x="2143176" y="3369134"/>
            <a:ext cx="1086701" cy="799429"/>
            <a:chOff x="2183288" y="3555572"/>
            <a:chExt cx="1136241" cy="835873"/>
          </a:xfrm>
        </p:grpSpPr>
        <p:sp>
          <p:nvSpPr>
            <p:cNvPr id="3410" name="Google Shape;3410;p8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1" name="Google Shape;3411;p84"/>
            <p:cNvGrpSpPr/>
            <p:nvPr/>
          </p:nvGrpSpPr>
          <p:grpSpPr>
            <a:xfrm>
              <a:off x="2205895" y="3637269"/>
              <a:ext cx="1089848" cy="724993"/>
              <a:chOff x="2205895" y="3637269"/>
              <a:chExt cx="1089848" cy="724993"/>
            </a:xfrm>
          </p:grpSpPr>
          <p:sp>
            <p:nvSpPr>
              <p:cNvPr id="3412" name="Google Shape;3412;p8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8" name="Google Shape;3418;p8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9" name="Google Shape;3419;p8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420" name="Google Shape;3420;p84"/>
            <p:cNvGrpSpPr/>
            <p:nvPr/>
          </p:nvGrpSpPr>
          <p:grpSpPr>
            <a:xfrm>
              <a:off x="3173850" y="3779426"/>
              <a:ext cx="145679" cy="70048"/>
              <a:chOff x="3173850" y="3779426"/>
              <a:chExt cx="145679" cy="70048"/>
            </a:xfrm>
          </p:grpSpPr>
          <p:cxnSp>
            <p:nvCxnSpPr>
              <p:cNvPr id="3421" name="Google Shape;3421;p8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422" name="Google Shape;3422;p8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84"/>
            <p:cNvGrpSpPr/>
            <p:nvPr/>
          </p:nvGrpSpPr>
          <p:grpSpPr>
            <a:xfrm>
              <a:off x="2183288" y="4139483"/>
              <a:ext cx="145133" cy="70048"/>
              <a:chOff x="2183288" y="4139483"/>
              <a:chExt cx="145133" cy="70048"/>
            </a:xfrm>
          </p:grpSpPr>
          <p:cxnSp>
            <p:nvCxnSpPr>
              <p:cNvPr id="3424" name="Google Shape;3424;p8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425" name="Google Shape;3425;p8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6" name="Google Shape;3426;p8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7" name="Google Shape;3427;p8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428" name="Google Shape;3428;p84"/>
            <p:cNvGrpSpPr/>
            <p:nvPr/>
          </p:nvGrpSpPr>
          <p:grpSpPr>
            <a:xfrm>
              <a:off x="2943836" y="4268886"/>
              <a:ext cx="60717" cy="122559"/>
              <a:chOff x="2943836" y="4268886"/>
              <a:chExt cx="60717" cy="122559"/>
            </a:xfrm>
          </p:grpSpPr>
          <p:sp>
            <p:nvSpPr>
              <p:cNvPr id="3429" name="Google Shape;3429;p8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0" name="Google Shape;3430;p8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431" name="Google Shape;3431;p84"/>
          <p:cNvGrpSpPr/>
          <p:nvPr/>
        </p:nvGrpSpPr>
        <p:grpSpPr>
          <a:xfrm>
            <a:off x="3406121" y="1290134"/>
            <a:ext cx="1675870" cy="758251"/>
            <a:chOff x="3530532" y="1496185"/>
            <a:chExt cx="1562000" cy="706730"/>
          </a:xfrm>
        </p:grpSpPr>
        <p:cxnSp>
          <p:nvCxnSpPr>
            <p:cNvPr id="3432" name="Google Shape;3432;p8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433" name="Google Shape;3433;p84"/>
            <p:cNvGrpSpPr/>
            <p:nvPr/>
          </p:nvGrpSpPr>
          <p:grpSpPr>
            <a:xfrm>
              <a:off x="3530532" y="1496185"/>
              <a:ext cx="323430" cy="463587"/>
              <a:chOff x="3530532" y="1496185"/>
              <a:chExt cx="323430" cy="463587"/>
            </a:xfrm>
          </p:grpSpPr>
          <p:grpSp>
            <p:nvGrpSpPr>
              <p:cNvPr id="3434" name="Google Shape;3434;p84"/>
              <p:cNvGrpSpPr/>
              <p:nvPr/>
            </p:nvGrpSpPr>
            <p:grpSpPr>
              <a:xfrm>
                <a:off x="3567462" y="1496185"/>
                <a:ext cx="286500" cy="361376"/>
                <a:chOff x="3567462" y="1496185"/>
                <a:chExt cx="286500" cy="361376"/>
              </a:xfrm>
            </p:grpSpPr>
            <p:cxnSp>
              <p:nvCxnSpPr>
                <p:cNvPr id="3435" name="Google Shape;3435;p8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436" name="Google Shape;3436;p8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7" name="Google Shape;3437;p8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84"/>
            <p:cNvGrpSpPr/>
            <p:nvPr/>
          </p:nvGrpSpPr>
          <p:grpSpPr>
            <a:xfrm>
              <a:off x="3891569" y="1779209"/>
              <a:ext cx="323945" cy="423706"/>
              <a:chOff x="3891569" y="1779209"/>
              <a:chExt cx="323945" cy="423706"/>
            </a:xfrm>
          </p:grpSpPr>
          <p:grpSp>
            <p:nvGrpSpPr>
              <p:cNvPr id="3439" name="Google Shape;3439;p84"/>
              <p:cNvGrpSpPr/>
              <p:nvPr/>
            </p:nvGrpSpPr>
            <p:grpSpPr>
              <a:xfrm>
                <a:off x="3929014" y="1881638"/>
                <a:ext cx="286500" cy="321278"/>
                <a:chOff x="3929014" y="1881638"/>
                <a:chExt cx="286500" cy="321278"/>
              </a:xfrm>
            </p:grpSpPr>
            <p:cxnSp>
              <p:nvCxnSpPr>
                <p:cNvPr id="3440" name="Google Shape;3440;p8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441" name="Google Shape;3441;p8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8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84"/>
            <p:cNvGrpSpPr/>
            <p:nvPr/>
          </p:nvGrpSpPr>
          <p:grpSpPr>
            <a:xfrm>
              <a:off x="4252606" y="1496185"/>
              <a:ext cx="324721" cy="463587"/>
              <a:chOff x="4252606" y="1496185"/>
              <a:chExt cx="324721" cy="463587"/>
            </a:xfrm>
          </p:grpSpPr>
          <p:grpSp>
            <p:nvGrpSpPr>
              <p:cNvPr id="3444" name="Google Shape;3444;p84"/>
              <p:cNvGrpSpPr/>
              <p:nvPr/>
            </p:nvGrpSpPr>
            <p:grpSpPr>
              <a:xfrm>
                <a:off x="4290828" y="1496185"/>
                <a:ext cx="286500" cy="361376"/>
                <a:chOff x="4290828" y="1496185"/>
                <a:chExt cx="286500" cy="361376"/>
              </a:xfrm>
            </p:grpSpPr>
            <p:cxnSp>
              <p:nvCxnSpPr>
                <p:cNvPr id="3445" name="Google Shape;3445;p8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446" name="Google Shape;3446;p8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7" name="Google Shape;3447;p8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8" name="Google Shape;3448;p84"/>
            <p:cNvGrpSpPr/>
            <p:nvPr/>
          </p:nvGrpSpPr>
          <p:grpSpPr>
            <a:xfrm>
              <a:off x="4613643" y="1763716"/>
              <a:ext cx="325308" cy="439200"/>
              <a:chOff x="4613643" y="1763716"/>
              <a:chExt cx="325308" cy="439200"/>
            </a:xfrm>
          </p:grpSpPr>
          <p:grpSp>
            <p:nvGrpSpPr>
              <p:cNvPr id="3449" name="Google Shape;3449;p84"/>
              <p:cNvGrpSpPr/>
              <p:nvPr/>
            </p:nvGrpSpPr>
            <p:grpSpPr>
              <a:xfrm>
                <a:off x="4652451" y="1879538"/>
                <a:ext cx="286500" cy="323378"/>
                <a:chOff x="4652451" y="1879538"/>
                <a:chExt cx="286500" cy="323378"/>
              </a:xfrm>
            </p:grpSpPr>
            <p:cxnSp>
              <p:nvCxnSpPr>
                <p:cNvPr id="3450" name="Google Shape;3450;p8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451" name="Google Shape;3451;p8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2" name="Google Shape;3452;p8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53" name="Google Shape;3453;p84"/>
          <p:cNvGrpSpPr/>
          <p:nvPr/>
        </p:nvGrpSpPr>
        <p:grpSpPr>
          <a:xfrm>
            <a:off x="3417981" y="2143759"/>
            <a:ext cx="1652173" cy="391517"/>
            <a:chOff x="3512551" y="2358270"/>
            <a:chExt cx="1597383" cy="378533"/>
          </a:xfrm>
        </p:grpSpPr>
        <p:cxnSp>
          <p:nvCxnSpPr>
            <p:cNvPr id="3454" name="Google Shape;3454;p84"/>
            <p:cNvCxnSpPr>
              <a:stCxn id="3455" idx="6"/>
              <a:endCxn id="345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457" name="Google Shape;3457;p84"/>
            <p:cNvGrpSpPr/>
            <p:nvPr/>
          </p:nvGrpSpPr>
          <p:grpSpPr>
            <a:xfrm>
              <a:off x="3512551" y="2358270"/>
              <a:ext cx="225647" cy="307714"/>
              <a:chOff x="2182679" y="2004714"/>
              <a:chExt cx="792300" cy="1080458"/>
            </a:xfrm>
          </p:grpSpPr>
          <p:cxnSp>
            <p:nvCxnSpPr>
              <p:cNvPr id="3458" name="Google Shape;3458;p84"/>
              <p:cNvCxnSpPr>
                <a:stCxn id="345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455" name="Google Shape;3455;p8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0" name="Google Shape;3460;p84"/>
            <p:cNvGrpSpPr/>
            <p:nvPr/>
          </p:nvGrpSpPr>
          <p:grpSpPr>
            <a:xfrm>
              <a:off x="3969644" y="2440153"/>
              <a:ext cx="225853" cy="296651"/>
              <a:chOff x="3775710" y="1729289"/>
              <a:chExt cx="136500" cy="179289"/>
            </a:xfrm>
          </p:grpSpPr>
          <p:cxnSp>
            <p:nvCxnSpPr>
              <p:cNvPr id="3461" name="Google Shape;3461;p8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462" name="Google Shape;3462;p8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84"/>
            <p:cNvGrpSpPr/>
            <p:nvPr/>
          </p:nvGrpSpPr>
          <p:grpSpPr>
            <a:xfrm>
              <a:off x="4427051" y="2358270"/>
              <a:ext cx="225647" cy="307714"/>
              <a:chOff x="5393704" y="2004714"/>
              <a:chExt cx="792300" cy="1080458"/>
            </a:xfrm>
          </p:grpSpPr>
          <p:cxnSp>
            <p:nvCxnSpPr>
              <p:cNvPr id="3465" name="Google Shape;3465;p84"/>
              <p:cNvCxnSpPr>
                <a:stCxn id="346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467" name="Google Shape;3467;p8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8" name="Google Shape;3468;p84"/>
            <p:cNvGrpSpPr/>
            <p:nvPr/>
          </p:nvGrpSpPr>
          <p:grpSpPr>
            <a:xfrm>
              <a:off x="4884287" y="2440252"/>
              <a:ext cx="225647" cy="296532"/>
              <a:chOff x="6999166" y="2292572"/>
              <a:chExt cx="792300" cy="1041192"/>
            </a:xfrm>
          </p:grpSpPr>
          <p:cxnSp>
            <p:nvCxnSpPr>
              <p:cNvPr id="3469" name="Google Shape;3469;p8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456" name="Google Shape;3456;p8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1" name="Google Shape;3471;p84"/>
          <p:cNvGrpSpPr/>
          <p:nvPr/>
        </p:nvGrpSpPr>
        <p:grpSpPr>
          <a:xfrm>
            <a:off x="6838789" y="979959"/>
            <a:ext cx="1581844" cy="732818"/>
            <a:chOff x="634175" y="2986275"/>
            <a:chExt cx="3147949" cy="1458344"/>
          </a:xfrm>
        </p:grpSpPr>
        <p:cxnSp>
          <p:nvCxnSpPr>
            <p:cNvPr id="3472" name="Google Shape;3472;p84"/>
            <p:cNvCxnSpPr>
              <a:stCxn id="3473" idx="4"/>
              <a:endCxn id="347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475" name="Google Shape;3475;p84"/>
            <p:cNvCxnSpPr>
              <a:stCxn id="3474" idx="0"/>
              <a:endCxn id="347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77" name="Google Shape;3477;p84"/>
            <p:cNvCxnSpPr>
              <a:stCxn id="3476" idx="4"/>
              <a:endCxn id="347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79" name="Google Shape;3479;p84"/>
            <p:cNvCxnSpPr>
              <a:stCxn id="3478" idx="0"/>
              <a:endCxn id="348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480" name="Google Shape;3480;p8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6" name="Google Shape;3476;p8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3" name="Google Shape;3473;p8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8" name="Google Shape;3478;p8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4" name="Google Shape;3474;p8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481" name="Google Shape;3481;p84"/>
          <p:cNvGrpSpPr/>
          <p:nvPr/>
        </p:nvGrpSpPr>
        <p:grpSpPr>
          <a:xfrm>
            <a:off x="3406504" y="2674269"/>
            <a:ext cx="1675128" cy="313674"/>
            <a:chOff x="998425" y="1182125"/>
            <a:chExt cx="1065400" cy="199500"/>
          </a:xfrm>
        </p:grpSpPr>
        <p:sp>
          <p:nvSpPr>
            <p:cNvPr id="3482" name="Google Shape;3482;p8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7" name="Google Shape;3487;p84"/>
          <p:cNvGrpSpPr/>
          <p:nvPr/>
        </p:nvGrpSpPr>
        <p:grpSpPr>
          <a:xfrm>
            <a:off x="3406503" y="3630235"/>
            <a:ext cx="1675129" cy="525345"/>
            <a:chOff x="5194708" y="3484366"/>
            <a:chExt cx="3148148" cy="987304"/>
          </a:xfrm>
        </p:grpSpPr>
        <p:grpSp>
          <p:nvGrpSpPr>
            <p:cNvPr id="3488" name="Google Shape;3488;p84"/>
            <p:cNvGrpSpPr/>
            <p:nvPr/>
          </p:nvGrpSpPr>
          <p:grpSpPr>
            <a:xfrm>
              <a:off x="7531521" y="3484366"/>
              <a:ext cx="811335" cy="987304"/>
              <a:chOff x="3379425" y="1617275"/>
              <a:chExt cx="1090650" cy="1327200"/>
            </a:xfrm>
          </p:grpSpPr>
          <p:sp>
            <p:nvSpPr>
              <p:cNvPr id="3489" name="Google Shape;3489;p8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84"/>
            <p:cNvGrpSpPr/>
            <p:nvPr/>
          </p:nvGrpSpPr>
          <p:grpSpPr>
            <a:xfrm>
              <a:off x="6752546" y="3484366"/>
              <a:ext cx="811428" cy="987304"/>
              <a:chOff x="2332275" y="1617275"/>
              <a:chExt cx="1090775" cy="1327200"/>
            </a:xfrm>
          </p:grpSpPr>
          <p:sp>
            <p:nvSpPr>
              <p:cNvPr id="3493" name="Google Shape;3493;p8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84"/>
            <p:cNvGrpSpPr/>
            <p:nvPr/>
          </p:nvGrpSpPr>
          <p:grpSpPr>
            <a:xfrm>
              <a:off x="5973664" y="3484366"/>
              <a:ext cx="811335" cy="987304"/>
              <a:chOff x="1285250" y="1617275"/>
              <a:chExt cx="1090650" cy="1327200"/>
            </a:xfrm>
          </p:grpSpPr>
          <p:sp>
            <p:nvSpPr>
              <p:cNvPr id="3497" name="Google Shape;3497;p8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84"/>
            <p:cNvGrpSpPr/>
            <p:nvPr/>
          </p:nvGrpSpPr>
          <p:grpSpPr>
            <a:xfrm>
              <a:off x="5194708" y="3484366"/>
              <a:ext cx="811409" cy="987304"/>
              <a:chOff x="238125" y="1617275"/>
              <a:chExt cx="1090750" cy="1327200"/>
            </a:xfrm>
          </p:grpSpPr>
          <p:sp>
            <p:nvSpPr>
              <p:cNvPr id="3501" name="Google Shape;3501;p8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4" name="Google Shape;3504;p84"/>
          <p:cNvGrpSpPr/>
          <p:nvPr/>
        </p:nvGrpSpPr>
        <p:grpSpPr>
          <a:xfrm>
            <a:off x="6840188" y="2276124"/>
            <a:ext cx="1579046" cy="522230"/>
            <a:chOff x="6853641" y="2534077"/>
            <a:chExt cx="1515545" cy="501229"/>
          </a:xfrm>
        </p:grpSpPr>
        <p:grpSp>
          <p:nvGrpSpPr>
            <p:cNvPr id="3505" name="Google Shape;3505;p84"/>
            <p:cNvGrpSpPr/>
            <p:nvPr/>
          </p:nvGrpSpPr>
          <p:grpSpPr>
            <a:xfrm>
              <a:off x="6853641" y="2618923"/>
              <a:ext cx="1515545" cy="324556"/>
              <a:chOff x="6853641" y="2618923"/>
              <a:chExt cx="1515545" cy="324556"/>
            </a:xfrm>
          </p:grpSpPr>
          <p:sp>
            <p:nvSpPr>
              <p:cNvPr id="3506" name="Google Shape;3506;p8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1" name="Google Shape;3511;p8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84"/>
          <p:cNvGrpSpPr/>
          <p:nvPr/>
        </p:nvGrpSpPr>
        <p:grpSpPr>
          <a:xfrm>
            <a:off x="3435080" y="3151165"/>
            <a:ext cx="1617976" cy="346616"/>
            <a:chOff x="1808063" y="4294338"/>
            <a:chExt cx="3370782" cy="721817"/>
          </a:xfrm>
        </p:grpSpPr>
        <p:sp>
          <p:nvSpPr>
            <p:cNvPr id="3517" name="Google Shape;3517;p8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84"/>
          <p:cNvGrpSpPr/>
          <p:nvPr/>
        </p:nvGrpSpPr>
        <p:grpSpPr>
          <a:xfrm>
            <a:off x="5261076" y="3817915"/>
            <a:ext cx="1417067" cy="350605"/>
            <a:chOff x="4234950" y="2101012"/>
            <a:chExt cx="4219974" cy="1044090"/>
          </a:xfrm>
        </p:grpSpPr>
        <p:sp>
          <p:nvSpPr>
            <p:cNvPr id="3528" name="Google Shape;3528;p8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4" name="Google Shape;3544;p84"/>
          <p:cNvGrpSpPr/>
          <p:nvPr/>
        </p:nvGrpSpPr>
        <p:grpSpPr>
          <a:xfrm>
            <a:off x="6836548" y="1808672"/>
            <a:ext cx="1586327" cy="371557"/>
            <a:chOff x="1247650" y="2075423"/>
            <a:chExt cx="6648477" cy="1557238"/>
          </a:xfrm>
        </p:grpSpPr>
        <p:sp>
          <p:nvSpPr>
            <p:cNvPr id="3545" name="Google Shape;3545;p8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84"/>
          <p:cNvGrpSpPr/>
          <p:nvPr/>
        </p:nvGrpSpPr>
        <p:grpSpPr>
          <a:xfrm>
            <a:off x="5267818" y="961862"/>
            <a:ext cx="1415601" cy="1648533"/>
            <a:chOff x="1839112" y="2209163"/>
            <a:chExt cx="1918159" cy="2233784"/>
          </a:xfrm>
        </p:grpSpPr>
        <p:sp>
          <p:nvSpPr>
            <p:cNvPr id="3552" name="Google Shape;3552;p8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5" name="Google Shape;3555;p84"/>
            <p:cNvCxnSpPr>
              <a:stCxn id="3552" idx="6"/>
              <a:endCxn id="355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556" name="Google Shape;3556;p84"/>
            <p:cNvCxnSpPr>
              <a:stCxn id="3553" idx="4"/>
              <a:endCxn id="355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558" name="Google Shape;3558;p84"/>
            <p:cNvCxnSpPr>
              <a:stCxn id="3557" idx="6"/>
              <a:endCxn id="355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559" name="Google Shape;3559;p84"/>
            <p:cNvCxnSpPr>
              <a:stCxn id="3554" idx="4"/>
              <a:endCxn id="356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557" name="Google Shape;3557;p8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62" name="Google Shape;3562;p84"/>
            <p:cNvCxnSpPr>
              <a:endCxn id="356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563" name="Google Shape;3563;p84"/>
          <p:cNvGrpSpPr/>
          <p:nvPr/>
        </p:nvGrpSpPr>
        <p:grpSpPr>
          <a:xfrm>
            <a:off x="3425084" y="979946"/>
            <a:ext cx="1637968" cy="154942"/>
            <a:chOff x="238125" y="2506075"/>
            <a:chExt cx="7115411" cy="673075"/>
          </a:xfrm>
        </p:grpSpPr>
        <p:sp>
          <p:nvSpPr>
            <p:cNvPr id="3564" name="Google Shape;3564;p8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84"/>
          <p:cNvGrpSpPr/>
          <p:nvPr/>
        </p:nvGrpSpPr>
        <p:grpSpPr>
          <a:xfrm>
            <a:off x="1965820" y="1294664"/>
            <a:ext cx="1262932" cy="785408"/>
            <a:chOff x="548861" y="389676"/>
            <a:chExt cx="3843371" cy="2390163"/>
          </a:xfrm>
        </p:grpSpPr>
        <p:cxnSp>
          <p:nvCxnSpPr>
            <p:cNvPr id="3570" name="Google Shape;3570;p8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71" name="Google Shape;3571;p8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72" name="Google Shape;3572;p8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73" name="Google Shape;3573;p8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574" name="Google Shape;3574;p8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575" name="Google Shape;3575;p8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76" name="Google Shape;3576;p8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577" name="Google Shape;3577;p8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84"/>
          <p:cNvGrpSpPr/>
          <p:nvPr/>
        </p:nvGrpSpPr>
        <p:grpSpPr>
          <a:xfrm>
            <a:off x="753952" y="2401541"/>
            <a:ext cx="1412054" cy="633562"/>
            <a:chOff x="1187400" y="2529299"/>
            <a:chExt cx="6769193" cy="2241903"/>
          </a:xfrm>
        </p:grpSpPr>
        <p:sp>
          <p:nvSpPr>
            <p:cNvPr id="3584" name="Google Shape;3584;p8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585" name="Google Shape;3585;p8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6" name="Google Shape;3586;p8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7" name="Google Shape;3587;p8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8" name="Google Shape;3588;p8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9" name="Google Shape;3589;p8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90" name="Google Shape;3590;p8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591" name="Google Shape;3591;p84"/>
            <p:cNvCxnSpPr>
              <a:stCxn id="3584" idx="2"/>
              <a:endCxn id="358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92" name="Google Shape;3592;p84"/>
            <p:cNvCxnSpPr>
              <a:stCxn id="3586" idx="0"/>
              <a:endCxn id="358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93" name="Google Shape;3593;p84"/>
            <p:cNvCxnSpPr>
              <a:stCxn id="3586" idx="2"/>
              <a:endCxn id="358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94" name="Google Shape;3594;p84"/>
            <p:cNvCxnSpPr>
              <a:stCxn id="3587" idx="0"/>
              <a:endCxn id="358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95" name="Google Shape;3595;p84"/>
            <p:cNvCxnSpPr>
              <a:stCxn id="3585" idx="2"/>
              <a:endCxn id="359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96" name="Google Shape;3596;p84"/>
            <p:cNvCxnSpPr>
              <a:stCxn id="3589" idx="0"/>
              <a:endCxn id="358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597" name="Google Shape;3597;p84"/>
          <p:cNvGrpSpPr/>
          <p:nvPr/>
        </p:nvGrpSpPr>
        <p:grpSpPr>
          <a:xfrm>
            <a:off x="6840198" y="2894250"/>
            <a:ext cx="1579035" cy="540873"/>
            <a:chOff x="6895650" y="3126697"/>
            <a:chExt cx="1436662" cy="492105"/>
          </a:xfrm>
        </p:grpSpPr>
        <p:sp>
          <p:nvSpPr>
            <p:cNvPr id="3598" name="Google Shape;3598;p8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3" name="Google Shape;3603;p84"/>
            <p:cNvGrpSpPr/>
            <p:nvPr/>
          </p:nvGrpSpPr>
          <p:grpSpPr>
            <a:xfrm>
              <a:off x="6995957" y="3335810"/>
              <a:ext cx="1230393" cy="71754"/>
              <a:chOff x="6995957" y="3287964"/>
              <a:chExt cx="1230393" cy="71754"/>
            </a:xfrm>
          </p:grpSpPr>
          <p:sp>
            <p:nvSpPr>
              <p:cNvPr id="3604" name="Google Shape;3604;p8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9" name="Google Shape;3609;p84"/>
          <p:cNvGrpSpPr/>
          <p:nvPr/>
        </p:nvGrpSpPr>
        <p:grpSpPr>
          <a:xfrm>
            <a:off x="6838780" y="3531013"/>
            <a:ext cx="1581862" cy="650625"/>
            <a:chOff x="6777990" y="3710194"/>
            <a:chExt cx="1646915" cy="677382"/>
          </a:xfrm>
        </p:grpSpPr>
        <p:grpSp>
          <p:nvGrpSpPr>
            <p:cNvPr id="3610" name="Google Shape;3610;p84"/>
            <p:cNvGrpSpPr/>
            <p:nvPr/>
          </p:nvGrpSpPr>
          <p:grpSpPr>
            <a:xfrm>
              <a:off x="6777990" y="3874492"/>
              <a:ext cx="411129" cy="513083"/>
              <a:chOff x="6777990" y="3874492"/>
              <a:chExt cx="411129" cy="513083"/>
            </a:xfrm>
          </p:grpSpPr>
          <p:cxnSp>
            <p:nvCxnSpPr>
              <p:cNvPr id="3611" name="Google Shape;3611;p8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12" name="Google Shape;3612;p8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3" name="Google Shape;3613;p84"/>
            <p:cNvGrpSpPr/>
            <p:nvPr/>
          </p:nvGrpSpPr>
          <p:grpSpPr>
            <a:xfrm>
              <a:off x="7188425" y="3710194"/>
              <a:ext cx="411123" cy="520535"/>
              <a:chOff x="7188425" y="3710194"/>
              <a:chExt cx="411123" cy="520535"/>
            </a:xfrm>
          </p:grpSpPr>
          <p:cxnSp>
            <p:nvCxnSpPr>
              <p:cNvPr id="3614" name="Google Shape;3614;p8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15" name="Google Shape;3615;p8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84"/>
            <p:cNvGrpSpPr/>
            <p:nvPr/>
          </p:nvGrpSpPr>
          <p:grpSpPr>
            <a:xfrm>
              <a:off x="7603341" y="3874492"/>
              <a:ext cx="411474" cy="513083"/>
              <a:chOff x="7603341" y="3874492"/>
              <a:chExt cx="411474" cy="513083"/>
            </a:xfrm>
          </p:grpSpPr>
          <p:cxnSp>
            <p:nvCxnSpPr>
              <p:cNvPr id="3617" name="Google Shape;3617;p8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18" name="Google Shape;3618;p8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84"/>
            <p:cNvGrpSpPr/>
            <p:nvPr/>
          </p:nvGrpSpPr>
          <p:grpSpPr>
            <a:xfrm>
              <a:off x="8013776" y="3722847"/>
              <a:ext cx="411129" cy="507881"/>
              <a:chOff x="8013776" y="3722847"/>
              <a:chExt cx="411129" cy="507881"/>
            </a:xfrm>
          </p:grpSpPr>
          <p:cxnSp>
            <p:nvCxnSpPr>
              <p:cNvPr id="3620" name="Google Shape;3620;p8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621" name="Google Shape;3621;p8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2" name="Google Shape;3622;p84"/>
          <p:cNvGrpSpPr/>
          <p:nvPr/>
        </p:nvGrpSpPr>
        <p:grpSpPr>
          <a:xfrm>
            <a:off x="5258295" y="2703853"/>
            <a:ext cx="1421889" cy="1020603"/>
            <a:chOff x="5190863" y="2824811"/>
            <a:chExt cx="1544860" cy="1108869"/>
          </a:xfrm>
        </p:grpSpPr>
        <p:grpSp>
          <p:nvGrpSpPr>
            <p:cNvPr id="3623" name="Google Shape;3623;p84"/>
            <p:cNvGrpSpPr/>
            <p:nvPr/>
          </p:nvGrpSpPr>
          <p:grpSpPr>
            <a:xfrm>
              <a:off x="5938695" y="3176919"/>
              <a:ext cx="685761" cy="404739"/>
              <a:chOff x="5938695" y="3176919"/>
              <a:chExt cx="685761" cy="404739"/>
            </a:xfrm>
          </p:grpSpPr>
          <p:grpSp>
            <p:nvGrpSpPr>
              <p:cNvPr id="3624" name="Google Shape;3624;p84"/>
              <p:cNvGrpSpPr/>
              <p:nvPr/>
            </p:nvGrpSpPr>
            <p:grpSpPr>
              <a:xfrm>
                <a:off x="5938695" y="3176919"/>
                <a:ext cx="685761" cy="404739"/>
                <a:chOff x="5938695" y="3176919"/>
                <a:chExt cx="685761" cy="404739"/>
              </a:xfrm>
            </p:grpSpPr>
            <p:sp>
              <p:nvSpPr>
                <p:cNvPr id="3625" name="Google Shape;3625;p8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7" name="Google Shape;3627;p8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84"/>
            <p:cNvGrpSpPr/>
            <p:nvPr/>
          </p:nvGrpSpPr>
          <p:grpSpPr>
            <a:xfrm>
              <a:off x="5305233" y="3176835"/>
              <a:ext cx="685971" cy="404655"/>
              <a:chOff x="5305233" y="3176835"/>
              <a:chExt cx="685971" cy="404655"/>
            </a:xfrm>
          </p:grpSpPr>
          <p:grpSp>
            <p:nvGrpSpPr>
              <p:cNvPr id="3629" name="Google Shape;3629;p84"/>
              <p:cNvGrpSpPr/>
              <p:nvPr/>
            </p:nvGrpSpPr>
            <p:grpSpPr>
              <a:xfrm>
                <a:off x="5305233" y="3176835"/>
                <a:ext cx="685971" cy="404655"/>
                <a:chOff x="5305233" y="3176835"/>
                <a:chExt cx="685971" cy="404655"/>
              </a:xfrm>
            </p:grpSpPr>
            <p:sp>
              <p:nvSpPr>
                <p:cNvPr id="3630" name="Google Shape;3630;p8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2" name="Google Shape;3632;p8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8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4" name="Google Shape;3634;p84"/>
            <p:cNvGrpSpPr/>
            <p:nvPr/>
          </p:nvGrpSpPr>
          <p:grpSpPr>
            <a:xfrm>
              <a:off x="5657361" y="2824811"/>
              <a:ext cx="1078361" cy="404655"/>
              <a:chOff x="5657361" y="2824811"/>
              <a:chExt cx="1078361" cy="404655"/>
            </a:xfrm>
          </p:grpSpPr>
          <p:grpSp>
            <p:nvGrpSpPr>
              <p:cNvPr id="3635" name="Google Shape;3635;p84"/>
              <p:cNvGrpSpPr/>
              <p:nvPr/>
            </p:nvGrpSpPr>
            <p:grpSpPr>
              <a:xfrm>
                <a:off x="5657361" y="2824811"/>
                <a:ext cx="1078361" cy="404655"/>
                <a:chOff x="5657361" y="2824811"/>
                <a:chExt cx="1078361" cy="404655"/>
              </a:xfrm>
            </p:grpSpPr>
            <p:grpSp>
              <p:nvGrpSpPr>
                <p:cNvPr id="3636" name="Google Shape;3636;p84"/>
                <p:cNvGrpSpPr/>
                <p:nvPr/>
              </p:nvGrpSpPr>
              <p:grpSpPr>
                <a:xfrm>
                  <a:off x="5938485" y="2824811"/>
                  <a:ext cx="797237" cy="404655"/>
                  <a:chOff x="5938485" y="2824811"/>
                  <a:chExt cx="797237" cy="404655"/>
                </a:xfrm>
              </p:grpSpPr>
              <p:sp>
                <p:nvSpPr>
                  <p:cNvPr id="3637" name="Google Shape;3637;p8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8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8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84"/>
            <p:cNvGrpSpPr/>
            <p:nvPr/>
          </p:nvGrpSpPr>
          <p:grpSpPr>
            <a:xfrm>
              <a:off x="5190863" y="3528942"/>
              <a:ext cx="1078026" cy="404739"/>
              <a:chOff x="5190863" y="3528942"/>
              <a:chExt cx="1078026" cy="404739"/>
            </a:xfrm>
          </p:grpSpPr>
          <p:sp>
            <p:nvSpPr>
              <p:cNvPr id="3642" name="Google Shape;3642;p8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3" name="Google Shape;3643;p84"/>
              <p:cNvGrpSpPr/>
              <p:nvPr/>
            </p:nvGrpSpPr>
            <p:grpSpPr>
              <a:xfrm>
                <a:off x="5190863" y="3528942"/>
                <a:ext cx="1078026" cy="404739"/>
                <a:chOff x="5190863" y="3528942"/>
                <a:chExt cx="1078026" cy="404739"/>
              </a:xfrm>
            </p:grpSpPr>
            <p:sp>
              <p:nvSpPr>
                <p:cNvPr id="3644" name="Google Shape;3644;p8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46" name="Google Shape;3646;p84"/>
          <p:cNvGrpSpPr/>
          <p:nvPr/>
        </p:nvGrpSpPr>
        <p:grpSpPr>
          <a:xfrm>
            <a:off x="724302" y="1268321"/>
            <a:ext cx="1086719" cy="879487"/>
            <a:chOff x="803162" y="1474292"/>
            <a:chExt cx="1086719" cy="879487"/>
          </a:xfrm>
        </p:grpSpPr>
        <p:grpSp>
          <p:nvGrpSpPr>
            <p:cNvPr id="3647" name="Google Shape;3647;p84"/>
            <p:cNvGrpSpPr/>
            <p:nvPr/>
          </p:nvGrpSpPr>
          <p:grpSpPr>
            <a:xfrm>
              <a:off x="803162" y="1625948"/>
              <a:ext cx="445856" cy="576579"/>
              <a:chOff x="803162" y="1625948"/>
              <a:chExt cx="445856" cy="576579"/>
            </a:xfrm>
          </p:grpSpPr>
          <p:sp>
            <p:nvSpPr>
              <p:cNvPr id="3648" name="Google Shape;3648;p8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9" name="Google Shape;3649;p84"/>
              <p:cNvGrpSpPr/>
              <p:nvPr/>
            </p:nvGrpSpPr>
            <p:grpSpPr>
              <a:xfrm>
                <a:off x="1056023" y="1625948"/>
                <a:ext cx="192995" cy="576579"/>
                <a:chOff x="1056023" y="1625948"/>
                <a:chExt cx="192995" cy="576579"/>
              </a:xfrm>
            </p:grpSpPr>
            <p:sp>
              <p:nvSpPr>
                <p:cNvPr id="3650" name="Google Shape;3650;p8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5" name="Google Shape;3655;p84"/>
            <p:cNvGrpSpPr/>
            <p:nvPr/>
          </p:nvGrpSpPr>
          <p:grpSpPr>
            <a:xfrm>
              <a:off x="1371406" y="1474292"/>
              <a:ext cx="518475" cy="879487"/>
              <a:chOff x="1398231" y="1474292"/>
              <a:chExt cx="518475" cy="879487"/>
            </a:xfrm>
          </p:grpSpPr>
          <p:grpSp>
            <p:nvGrpSpPr>
              <p:cNvPr id="3656" name="Google Shape;3656;p84"/>
              <p:cNvGrpSpPr/>
              <p:nvPr/>
            </p:nvGrpSpPr>
            <p:grpSpPr>
              <a:xfrm>
                <a:off x="1398231" y="1474292"/>
                <a:ext cx="518475" cy="341643"/>
                <a:chOff x="1398231" y="1474292"/>
                <a:chExt cx="518475" cy="341643"/>
              </a:xfrm>
            </p:grpSpPr>
            <p:sp>
              <p:nvSpPr>
                <p:cNvPr id="3657" name="Google Shape;3657;p8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8" name="Google Shape;3658;p84"/>
                <p:cNvGrpSpPr/>
                <p:nvPr/>
              </p:nvGrpSpPr>
              <p:grpSpPr>
                <a:xfrm>
                  <a:off x="1616453" y="1474292"/>
                  <a:ext cx="300253" cy="341643"/>
                  <a:chOff x="1616453" y="1475379"/>
                  <a:chExt cx="300253" cy="341643"/>
                </a:xfrm>
              </p:grpSpPr>
              <p:sp>
                <p:nvSpPr>
                  <p:cNvPr id="3659" name="Google Shape;3659;p8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6" name="Google Shape;3666;p84"/>
                  <p:cNvGrpSpPr/>
                  <p:nvPr/>
                </p:nvGrpSpPr>
                <p:grpSpPr>
                  <a:xfrm>
                    <a:off x="1839639" y="1475379"/>
                    <a:ext cx="77067" cy="341643"/>
                    <a:chOff x="1839639" y="1475379"/>
                    <a:chExt cx="77067" cy="341643"/>
                  </a:xfrm>
                </p:grpSpPr>
                <p:sp>
                  <p:nvSpPr>
                    <p:cNvPr id="3667" name="Google Shape;3667;p8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69" name="Google Shape;3669;p84"/>
              <p:cNvGrpSpPr/>
              <p:nvPr/>
            </p:nvGrpSpPr>
            <p:grpSpPr>
              <a:xfrm>
                <a:off x="1398451" y="2012951"/>
                <a:ext cx="518255" cy="340828"/>
                <a:chOff x="1398451" y="2012951"/>
                <a:chExt cx="518255" cy="340828"/>
              </a:xfrm>
            </p:grpSpPr>
            <p:sp>
              <p:nvSpPr>
                <p:cNvPr id="3670" name="Google Shape;3670;p8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1" name="Google Shape;3671;p84"/>
                <p:cNvGrpSpPr/>
                <p:nvPr/>
              </p:nvGrpSpPr>
              <p:grpSpPr>
                <a:xfrm>
                  <a:off x="1616453" y="2012951"/>
                  <a:ext cx="300253" cy="340828"/>
                  <a:chOff x="1616453" y="2013538"/>
                  <a:chExt cx="300253" cy="340828"/>
                </a:xfrm>
              </p:grpSpPr>
              <p:sp>
                <p:nvSpPr>
                  <p:cNvPr id="3672" name="Google Shape;3672;p8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9" name="Google Shape;3679;p84"/>
                  <p:cNvGrpSpPr/>
                  <p:nvPr/>
                </p:nvGrpSpPr>
                <p:grpSpPr>
                  <a:xfrm>
                    <a:off x="1839639" y="2013538"/>
                    <a:ext cx="77067" cy="340828"/>
                    <a:chOff x="1839639" y="2013538"/>
                    <a:chExt cx="77067" cy="340828"/>
                  </a:xfrm>
                </p:grpSpPr>
                <p:sp>
                  <p:nvSpPr>
                    <p:cNvPr id="3680" name="Google Shape;3680;p8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682" name="Google Shape;3682;p84"/>
          <p:cNvGrpSpPr/>
          <p:nvPr/>
        </p:nvGrpSpPr>
        <p:grpSpPr>
          <a:xfrm>
            <a:off x="721126" y="3399508"/>
            <a:ext cx="1368681" cy="682918"/>
            <a:chOff x="724986" y="3605478"/>
            <a:chExt cx="1368681" cy="682918"/>
          </a:xfrm>
        </p:grpSpPr>
        <p:grpSp>
          <p:nvGrpSpPr>
            <p:cNvPr id="3683" name="Google Shape;3683;p84"/>
            <p:cNvGrpSpPr/>
            <p:nvPr/>
          </p:nvGrpSpPr>
          <p:grpSpPr>
            <a:xfrm>
              <a:off x="1289102" y="3823629"/>
              <a:ext cx="240442" cy="250435"/>
              <a:chOff x="-165066" y="3843615"/>
              <a:chExt cx="221259" cy="230455"/>
            </a:xfrm>
          </p:grpSpPr>
          <p:sp>
            <p:nvSpPr>
              <p:cNvPr id="3684" name="Google Shape;3684;p8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84"/>
            <p:cNvGrpSpPr/>
            <p:nvPr/>
          </p:nvGrpSpPr>
          <p:grpSpPr>
            <a:xfrm>
              <a:off x="724986" y="3605478"/>
              <a:ext cx="1368681" cy="682918"/>
              <a:chOff x="724986" y="3605478"/>
              <a:chExt cx="1368681" cy="682918"/>
            </a:xfrm>
          </p:grpSpPr>
          <p:grpSp>
            <p:nvGrpSpPr>
              <p:cNvPr id="3705" name="Google Shape;3705;p84"/>
              <p:cNvGrpSpPr/>
              <p:nvPr/>
            </p:nvGrpSpPr>
            <p:grpSpPr>
              <a:xfrm>
                <a:off x="1498221" y="4047614"/>
                <a:ext cx="529172" cy="240783"/>
                <a:chOff x="1498221" y="4047614"/>
                <a:chExt cx="529172" cy="240783"/>
              </a:xfrm>
            </p:grpSpPr>
            <p:grpSp>
              <p:nvGrpSpPr>
                <p:cNvPr id="3706" name="Google Shape;3706;p84"/>
                <p:cNvGrpSpPr/>
                <p:nvPr/>
              </p:nvGrpSpPr>
              <p:grpSpPr>
                <a:xfrm>
                  <a:off x="1826655" y="4224370"/>
                  <a:ext cx="200738" cy="25631"/>
                  <a:chOff x="1826655" y="4224370"/>
                  <a:chExt cx="200738" cy="25631"/>
                </a:xfrm>
              </p:grpSpPr>
              <p:sp>
                <p:nvSpPr>
                  <p:cNvPr id="3707" name="Google Shape;3707;p8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84"/>
                <p:cNvGrpSpPr/>
                <p:nvPr/>
              </p:nvGrpSpPr>
              <p:grpSpPr>
                <a:xfrm>
                  <a:off x="1498221" y="4047614"/>
                  <a:ext cx="328444" cy="240783"/>
                  <a:chOff x="1498221" y="4047614"/>
                  <a:chExt cx="328444" cy="240783"/>
                </a:xfrm>
              </p:grpSpPr>
              <p:sp>
                <p:nvSpPr>
                  <p:cNvPr id="3710" name="Google Shape;3710;p8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1" name="Google Shape;3711;p84"/>
                  <p:cNvGrpSpPr/>
                  <p:nvPr/>
                </p:nvGrpSpPr>
                <p:grpSpPr>
                  <a:xfrm>
                    <a:off x="1498221" y="4047614"/>
                    <a:ext cx="150566" cy="190416"/>
                    <a:chOff x="1498221" y="4047614"/>
                    <a:chExt cx="150566" cy="190416"/>
                  </a:xfrm>
                </p:grpSpPr>
                <p:sp>
                  <p:nvSpPr>
                    <p:cNvPr id="3712" name="Google Shape;3712;p8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14" name="Google Shape;3714;p84"/>
              <p:cNvGrpSpPr/>
              <p:nvPr/>
            </p:nvGrpSpPr>
            <p:grpSpPr>
              <a:xfrm>
                <a:off x="1560718" y="3800594"/>
                <a:ext cx="532948" cy="302090"/>
                <a:chOff x="1560718" y="3800594"/>
                <a:chExt cx="532948" cy="302090"/>
              </a:xfrm>
            </p:grpSpPr>
            <p:grpSp>
              <p:nvGrpSpPr>
                <p:cNvPr id="3715" name="Google Shape;3715;p84"/>
                <p:cNvGrpSpPr/>
                <p:nvPr/>
              </p:nvGrpSpPr>
              <p:grpSpPr>
                <a:xfrm>
                  <a:off x="1912179" y="3827344"/>
                  <a:ext cx="181487" cy="25631"/>
                  <a:chOff x="1912179" y="3827344"/>
                  <a:chExt cx="181487" cy="25631"/>
                </a:xfrm>
              </p:grpSpPr>
              <p:sp>
                <p:nvSpPr>
                  <p:cNvPr id="3716" name="Google Shape;3716;p8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84"/>
                <p:cNvGrpSpPr/>
                <p:nvPr/>
              </p:nvGrpSpPr>
              <p:grpSpPr>
                <a:xfrm>
                  <a:off x="1912179" y="4044505"/>
                  <a:ext cx="181487" cy="25622"/>
                  <a:chOff x="1912179" y="4044506"/>
                  <a:chExt cx="181487" cy="25622"/>
                </a:xfrm>
              </p:grpSpPr>
              <p:sp>
                <p:nvSpPr>
                  <p:cNvPr id="3719" name="Google Shape;3719;p8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84"/>
                <p:cNvGrpSpPr/>
                <p:nvPr/>
              </p:nvGrpSpPr>
              <p:grpSpPr>
                <a:xfrm>
                  <a:off x="1560718" y="3800594"/>
                  <a:ext cx="351472" cy="302090"/>
                  <a:chOff x="1560718" y="3800594"/>
                  <a:chExt cx="351472" cy="302090"/>
                </a:xfrm>
              </p:grpSpPr>
              <p:grpSp>
                <p:nvGrpSpPr>
                  <p:cNvPr id="3722" name="Google Shape;3722;p84"/>
                  <p:cNvGrpSpPr/>
                  <p:nvPr/>
                </p:nvGrpSpPr>
                <p:grpSpPr>
                  <a:xfrm>
                    <a:off x="1560718" y="3842857"/>
                    <a:ext cx="173586" cy="217131"/>
                    <a:chOff x="1560718" y="3842857"/>
                    <a:chExt cx="173586" cy="217131"/>
                  </a:xfrm>
                </p:grpSpPr>
                <p:sp>
                  <p:nvSpPr>
                    <p:cNvPr id="3723" name="Google Shape;3723;p8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6" name="Google Shape;3726;p8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28" name="Google Shape;3728;p8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9" name="Google Shape;3729;p84"/>
              <p:cNvGrpSpPr/>
              <p:nvPr/>
            </p:nvGrpSpPr>
            <p:grpSpPr>
              <a:xfrm>
                <a:off x="785350" y="3605478"/>
                <a:ext cx="535311" cy="249245"/>
                <a:chOff x="785350" y="3605478"/>
                <a:chExt cx="535311" cy="249245"/>
              </a:xfrm>
            </p:grpSpPr>
            <p:grpSp>
              <p:nvGrpSpPr>
                <p:cNvPr id="3730" name="Google Shape;3730;p84"/>
                <p:cNvGrpSpPr/>
                <p:nvPr/>
              </p:nvGrpSpPr>
              <p:grpSpPr>
                <a:xfrm>
                  <a:off x="785350" y="3605478"/>
                  <a:ext cx="376191" cy="102736"/>
                  <a:chOff x="785350" y="3605478"/>
                  <a:chExt cx="376191" cy="102736"/>
                </a:xfrm>
              </p:grpSpPr>
              <p:sp>
                <p:nvSpPr>
                  <p:cNvPr id="3731" name="Google Shape;3731;p8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84"/>
                <p:cNvGrpSpPr/>
                <p:nvPr/>
              </p:nvGrpSpPr>
              <p:grpSpPr>
                <a:xfrm>
                  <a:off x="1161530" y="3655851"/>
                  <a:ext cx="159131" cy="198872"/>
                  <a:chOff x="1161530" y="3655851"/>
                  <a:chExt cx="159131" cy="198872"/>
                </a:xfrm>
              </p:grpSpPr>
              <p:sp>
                <p:nvSpPr>
                  <p:cNvPr id="3735" name="Google Shape;3735;p8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7" name="Google Shape;3737;p84"/>
              <p:cNvGrpSpPr/>
              <p:nvPr/>
            </p:nvGrpSpPr>
            <p:grpSpPr>
              <a:xfrm>
                <a:off x="785350" y="4047614"/>
                <a:ext cx="535311" cy="240783"/>
                <a:chOff x="785350" y="4047614"/>
                <a:chExt cx="535311" cy="240783"/>
              </a:xfrm>
            </p:grpSpPr>
            <p:grpSp>
              <p:nvGrpSpPr>
                <p:cNvPr id="3738" name="Google Shape;3738;p84"/>
                <p:cNvGrpSpPr/>
                <p:nvPr/>
              </p:nvGrpSpPr>
              <p:grpSpPr>
                <a:xfrm>
                  <a:off x="1161636" y="4047614"/>
                  <a:ext cx="159025" cy="190415"/>
                  <a:chOff x="1161636" y="4047614"/>
                  <a:chExt cx="159025" cy="190415"/>
                </a:xfrm>
              </p:grpSpPr>
              <p:sp>
                <p:nvSpPr>
                  <p:cNvPr id="3739" name="Google Shape;3739;p8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84"/>
                <p:cNvGrpSpPr/>
                <p:nvPr/>
              </p:nvGrpSpPr>
              <p:grpSpPr>
                <a:xfrm>
                  <a:off x="785350" y="4185661"/>
                  <a:ext cx="376191" cy="102736"/>
                  <a:chOff x="785350" y="4185661"/>
                  <a:chExt cx="376191" cy="102736"/>
                </a:xfrm>
              </p:grpSpPr>
              <p:sp>
                <p:nvSpPr>
                  <p:cNvPr id="3742" name="Google Shape;3742;p8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5" name="Google Shape;3745;p84"/>
              <p:cNvGrpSpPr/>
              <p:nvPr/>
            </p:nvGrpSpPr>
            <p:grpSpPr>
              <a:xfrm>
                <a:off x="1501054" y="3605478"/>
                <a:ext cx="526340" cy="249240"/>
                <a:chOff x="1501054" y="3605478"/>
                <a:chExt cx="526340" cy="249240"/>
              </a:xfrm>
            </p:grpSpPr>
            <p:grpSp>
              <p:nvGrpSpPr>
                <p:cNvPr id="3746" name="Google Shape;3746;p84"/>
                <p:cNvGrpSpPr/>
                <p:nvPr/>
              </p:nvGrpSpPr>
              <p:grpSpPr>
                <a:xfrm>
                  <a:off x="1834208" y="3643867"/>
                  <a:ext cx="193185" cy="25622"/>
                  <a:chOff x="1834208" y="3643867"/>
                  <a:chExt cx="193185" cy="25622"/>
                </a:xfrm>
              </p:grpSpPr>
              <p:sp>
                <p:nvSpPr>
                  <p:cNvPr id="3747" name="Google Shape;3747;p8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84"/>
                <p:cNvGrpSpPr/>
                <p:nvPr/>
              </p:nvGrpSpPr>
              <p:grpSpPr>
                <a:xfrm>
                  <a:off x="1501054" y="3605478"/>
                  <a:ext cx="333165" cy="249240"/>
                  <a:chOff x="1501054" y="3605478"/>
                  <a:chExt cx="333165" cy="249240"/>
                </a:xfrm>
              </p:grpSpPr>
              <p:sp>
                <p:nvSpPr>
                  <p:cNvPr id="3750" name="Google Shape;3750;p8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1" name="Google Shape;3751;p84"/>
                  <p:cNvGrpSpPr/>
                  <p:nvPr/>
                </p:nvGrpSpPr>
                <p:grpSpPr>
                  <a:xfrm>
                    <a:off x="1501054" y="3655851"/>
                    <a:ext cx="155286" cy="198867"/>
                    <a:chOff x="1501054" y="3655851"/>
                    <a:chExt cx="155286" cy="198867"/>
                  </a:xfrm>
                </p:grpSpPr>
                <p:sp>
                  <p:nvSpPr>
                    <p:cNvPr id="3752" name="Google Shape;3752;p8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54" name="Google Shape;3754;p84"/>
              <p:cNvGrpSpPr/>
              <p:nvPr/>
            </p:nvGrpSpPr>
            <p:grpSpPr>
              <a:xfrm>
                <a:off x="724986" y="3800594"/>
                <a:ext cx="532950" cy="302090"/>
                <a:chOff x="724986" y="3800594"/>
                <a:chExt cx="532950" cy="302090"/>
              </a:xfrm>
            </p:grpSpPr>
            <p:grpSp>
              <p:nvGrpSpPr>
                <p:cNvPr id="3755" name="Google Shape;3755;p84"/>
                <p:cNvGrpSpPr/>
                <p:nvPr/>
              </p:nvGrpSpPr>
              <p:grpSpPr>
                <a:xfrm>
                  <a:off x="724986" y="4044367"/>
                  <a:ext cx="181314" cy="25626"/>
                  <a:chOff x="724986" y="4044367"/>
                  <a:chExt cx="181314" cy="25626"/>
                </a:xfrm>
              </p:grpSpPr>
              <p:sp>
                <p:nvSpPr>
                  <p:cNvPr id="3756" name="Google Shape;3756;p8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84"/>
                <p:cNvGrpSpPr/>
                <p:nvPr/>
              </p:nvGrpSpPr>
              <p:grpSpPr>
                <a:xfrm>
                  <a:off x="906290" y="3800594"/>
                  <a:ext cx="351646" cy="302090"/>
                  <a:chOff x="906290" y="3800594"/>
                  <a:chExt cx="351646" cy="302090"/>
                </a:xfrm>
              </p:grpSpPr>
              <p:grpSp>
                <p:nvGrpSpPr>
                  <p:cNvPr id="3759" name="Google Shape;3759;p84"/>
                  <p:cNvGrpSpPr/>
                  <p:nvPr/>
                </p:nvGrpSpPr>
                <p:grpSpPr>
                  <a:xfrm>
                    <a:off x="1084172" y="3842857"/>
                    <a:ext cx="173764" cy="217131"/>
                    <a:chOff x="1084172" y="3842857"/>
                    <a:chExt cx="173764" cy="217131"/>
                  </a:xfrm>
                </p:grpSpPr>
                <p:grpSp>
                  <p:nvGrpSpPr>
                    <p:cNvPr id="3760" name="Google Shape;3760;p84"/>
                    <p:cNvGrpSpPr/>
                    <p:nvPr/>
                  </p:nvGrpSpPr>
                  <p:grpSpPr>
                    <a:xfrm>
                      <a:off x="1156862" y="3936509"/>
                      <a:ext cx="101073" cy="25622"/>
                      <a:chOff x="1156862" y="3936509"/>
                      <a:chExt cx="101073" cy="25622"/>
                    </a:xfrm>
                  </p:grpSpPr>
                  <p:sp>
                    <p:nvSpPr>
                      <p:cNvPr id="3761" name="Google Shape;3761;p8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3" name="Google Shape;3763;p8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4" name="Google Shape;3764;p8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6" name="Google Shape;3766;p84"/>
                <p:cNvGrpSpPr/>
                <p:nvPr/>
              </p:nvGrpSpPr>
              <p:grpSpPr>
                <a:xfrm>
                  <a:off x="724986" y="3830189"/>
                  <a:ext cx="189533" cy="25626"/>
                  <a:chOff x="724986" y="3830189"/>
                  <a:chExt cx="189533" cy="25626"/>
                </a:xfrm>
              </p:grpSpPr>
              <p:sp>
                <p:nvSpPr>
                  <p:cNvPr id="3767" name="Google Shape;3767;p8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769" name="Google Shape;3769;p84"/>
          <p:cNvGrpSpPr/>
          <p:nvPr/>
        </p:nvGrpSpPr>
        <p:grpSpPr>
          <a:xfrm>
            <a:off x="2249438" y="2249669"/>
            <a:ext cx="948701" cy="935378"/>
            <a:chOff x="2253298" y="2428317"/>
            <a:chExt cx="948701" cy="935378"/>
          </a:xfrm>
        </p:grpSpPr>
        <p:sp>
          <p:nvSpPr>
            <p:cNvPr id="3770" name="Google Shape;3770;p8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6" name="Shape 3806"/>
        <p:cNvGrpSpPr/>
        <p:nvPr/>
      </p:nvGrpSpPr>
      <p:grpSpPr>
        <a:xfrm>
          <a:off x="0" y="0"/>
          <a:ext cx="0" cy="0"/>
          <a:chOff x="0" y="0"/>
          <a:chExt cx="0" cy="0"/>
        </a:xfrm>
      </p:grpSpPr>
      <p:grpSp>
        <p:nvGrpSpPr>
          <p:cNvPr id="3807" name="Google Shape;3807;p85"/>
          <p:cNvGrpSpPr/>
          <p:nvPr/>
        </p:nvGrpSpPr>
        <p:grpSpPr>
          <a:xfrm>
            <a:off x="3339745" y="952988"/>
            <a:ext cx="2363393" cy="1017867"/>
            <a:chOff x="3292400" y="1219146"/>
            <a:chExt cx="2615240" cy="1110239"/>
          </a:xfrm>
        </p:grpSpPr>
        <p:sp>
          <p:nvSpPr>
            <p:cNvPr id="3808" name="Google Shape;3808;p8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809" name="Google Shape;3809;p8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10" name="Google Shape;3810;p8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811" name="Google Shape;3811;p8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812" name="Google Shape;3812;p8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813" name="Google Shape;3813;p8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814" name="Google Shape;3814;p8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815" name="Google Shape;3815;p8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816" name="Google Shape;3816;p8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817" name="Google Shape;3817;p8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818" name="Google Shape;3818;p8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819" name="Google Shape;3819;p8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820" name="Google Shape;3820;p8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821" name="Google Shape;3821;p8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822" name="Google Shape;3822;p85"/>
            <p:cNvGrpSpPr/>
            <p:nvPr/>
          </p:nvGrpSpPr>
          <p:grpSpPr>
            <a:xfrm>
              <a:off x="3748438" y="1378608"/>
              <a:ext cx="2159202" cy="903971"/>
              <a:chOff x="1683525" y="2179850"/>
              <a:chExt cx="4519050" cy="2134525"/>
            </a:xfrm>
          </p:grpSpPr>
          <p:sp>
            <p:nvSpPr>
              <p:cNvPr id="3823" name="Google Shape;3823;p8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4" name="Google Shape;3824;p8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5" name="Google Shape;3825;p8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6" name="Google Shape;3826;p8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7" name="Google Shape;3827;p8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8" name="Google Shape;3828;p8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29" name="Google Shape;3829;p8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30" name="Google Shape;3830;p8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31" name="Google Shape;3831;p8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32" name="Google Shape;3832;p8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33" name="Google Shape;3833;p8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834" name="Google Shape;3834;p8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835" name="Google Shape;3835;p85"/>
          <p:cNvGraphicFramePr/>
          <p:nvPr/>
        </p:nvGraphicFramePr>
        <p:xfrm>
          <a:off x="5935838" y="2130461"/>
          <a:ext cx="3000000" cy="3000000"/>
        </p:xfrm>
        <a:graphic>
          <a:graphicData uri="http://schemas.openxmlformats.org/drawingml/2006/table">
            <a:tbl>
              <a:tblPr>
                <a:noFill/>
                <a:tableStyleId>{7BA55EF1-7DC1-43C9-8FA6-053CBEC927A8}</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836" name="Google Shape;3836;p85"/>
          <p:cNvGrpSpPr/>
          <p:nvPr/>
        </p:nvGrpSpPr>
        <p:grpSpPr>
          <a:xfrm>
            <a:off x="5910045" y="3189058"/>
            <a:ext cx="2522867" cy="1001454"/>
            <a:chOff x="1904318" y="789980"/>
            <a:chExt cx="1489472" cy="606868"/>
          </a:xfrm>
        </p:grpSpPr>
        <p:cxnSp>
          <p:nvCxnSpPr>
            <p:cNvPr id="3837" name="Google Shape;3837;p8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838" name="Google Shape;3838;p8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839" name="Google Shape;3839;p8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840" name="Google Shape;3840;p8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841" name="Google Shape;3841;p8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842" name="Google Shape;3842;p8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843" name="Google Shape;3843;p8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844" name="Google Shape;3844;p8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851" name="Google Shape;3851;p8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852" name="Google Shape;3852;p8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853" name="Google Shape;3853;p8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85"/>
          <p:cNvGrpSpPr/>
          <p:nvPr/>
        </p:nvGrpSpPr>
        <p:grpSpPr>
          <a:xfrm>
            <a:off x="712562" y="998017"/>
            <a:ext cx="2394370" cy="976502"/>
            <a:chOff x="749309" y="1112739"/>
            <a:chExt cx="2371603" cy="976502"/>
          </a:xfrm>
        </p:grpSpPr>
        <p:sp>
          <p:nvSpPr>
            <p:cNvPr id="3855" name="Google Shape;3855;p8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887" name="Google Shape;3887;p85"/>
          <p:cNvGraphicFramePr/>
          <p:nvPr/>
        </p:nvGraphicFramePr>
        <p:xfrm>
          <a:off x="5935863" y="996311"/>
          <a:ext cx="3000000" cy="3000000"/>
        </p:xfrm>
        <a:graphic>
          <a:graphicData uri="http://schemas.openxmlformats.org/drawingml/2006/table">
            <a:tbl>
              <a:tblPr>
                <a:noFill/>
                <a:tableStyleId>{7BA55EF1-7DC1-43C9-8FA6-053CBEC927A8}</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888" name="Google Shape;3888;p85"/>
          <p:cNvGraphicFramePr/>
          <p:nvPr/>
        </p:nvGraphicFramePr>
        <p:xfrm>
          <a:off x="3342575" y="2130461"/>
          <a:ext cx="3000000" cy="3000000"/>
        </p:xfrm>
        <a:graphic>
          <a:graphicData uri="http://schemas.openxmlformats.org/drawingml/2006/table">
            <a:tbl>
              <a:tblPr>
                <a:noFill/>
                <a:tableStyleId>{7BA55EF1-7DC1-43C9-8FA6-053CBEC927A8}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89" name="Google Shape;3889;p85"/>
          <p:cNvGrpSpPr/>
          <p:nvPr/>
        </p:nvGrpSpPr>
        <p:grpSpPr>
          <a:xfrm>
            <a:off x="4086505" y="2517104"/>
            <a:ext cx="1517436" cy="74460"/>
            <a:chOff x="3980086" y="2804397"/>
            <a:chExt cx="1227600" cy="66900"/>
          </a:xfrm>
        </p:grpSpPr>
        <p:sp>
          <p:nvSpPr>
            <p:cNvPr id="3890" name="Google Shape;3890;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85"/>
          <p:cNvGrpSpPr/>
          <p:nvPr/>
        </p:nvGrpSpPr>
        <p:grpSpPr>
          <a:xfrm>
            <a:off x="4711569" y="2809692"/>
            <a:ext cx="892956" cy="74460"/>
            <a:chOff x="3980086" y="2804397"/>
            <a:chExt cx="1227600" cy="66900"/>
          </a:xfrm>
        </p:grpSpPr>
        <p:sp>
          <p:nvSpPr>
            <p:cNvPr id="3893" name="Google Shape;3893;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85"/>
          <p:cNvGrpSpPr/>
          <p:nvPr/>
        </p:nvGrpSpPr>
        <p:grpSpPr>
          <a:xfrm>
            <a:off x="3344661" y="3168575"/>
            <a:ext cx="2363244" cy="1005943"/>
            <a:chOff x="3358415" y="3361302"/>
            <a:chExt cx="2363244" cy="1024695"/>
          </a:xfrm>
        </p:grpSpPr>
        <p:grpSp>
          <p:nvGrpSpPr>
            <p:cNvPr id="3896" name="Google Shape;3896;p85"/>
            <p:cNvGrpSpPr/>
            <p:nvPr/>
          </p:nvGrpSpPr>
          <p:grpSpPr>
            <a:xfrm>
              <a:off x="3358415" y="3361302"/>
              <a:ext cx="441300" cy="1024695"/>
              <a:chOff x="3358415" y="3361302"/>
              <a:chExt cx="441300" cy="1024695"/>
            </a:xfrm>
          </p:grpSpPr>
          <p:sp>
            <p:nvSpPr>
              <p:cNvPr id="3897" name="Google Shape;3897;p8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85"/>
            <p:cNvGrpSpPr/>
            <p:nvPr/>
          </p:nvGrpSpPr>
          <p:grpSpPr>
            <a:xfrm>
              <a:off x="3838901" y="3361302"/>
              <a:ext cx="441300" cy="1024695"/>
              <a:chOff x="3838901" y="3361302"/>
              <a:chExt cx="441300" cy="1024695"/>
            </a:xfrm>
          </p:grpSpPr>
          <p:sp>
            <p:nvSpPr>
              <p:cNvPr id="3904" name="Google Shape;3904;p8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85"/>
            <p:cNvGrpSpPr/>
            <p:nvPr/>
          </p:nvGrpSpPr>
          <p:grpSpPr>
            <a:xfrm>
              <a:off x="4319387" y="3361302"/>
              <a:ext cx="441300" cy="1024695"/>
              <a:chOff x="4319387" y="3361302"/>
              <a:chExt cx="441300" cy="1024695"/>
            </a:xfrm>
          </p:grpSpPr>
          <p:sp>
            <p:nvSpPr>
              <p:cNvPr id="3911" name="Google Shape;3911;p8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85"/>
            <p:cNvGrpSpPr/>
            <p:nvPr/>
          </p:nvGrpSpPr>
          <p:grpSpPr>
            <a:xfrm>
              <a:off x="4799873" y="3361302"/>
              <a:ext cx="441300" cy="1024695"/>
              <a:chOff x="4799873" y="3361302"/>
              <a:chExt cx="441300" cy="1024695"/>
            </a:xfrm>
          </p:grpSpPr>
          <p:sp>
            <p:nvSpPr>
              <p:cNvPr id="3918" name="Google Shape;3918;p8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85"/>
            <p:cNvGrpSpPr/>
            <p:nvPr/>
          </p:nvGrpSpPr>
          <p:grpSpPr>
            <a:xfrm>
              <a:off x="5280360" y="3361302"/>
              <a:ext cx="441300" cy="1024695"/>
              <a:chOff x="5280360" y="3361302"/>
              <a:chExt cx="441300" cy="1024695"/>
            </a:xfrm>
          </p:grpSpPr>
          <p:sp>
            <p:nvSpPr>
              <p:cNvPr id="3925" name="Google Shape;3925;p8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931" name="Google Shape;3931;p85"/>
          <p:cNvGraphicFramePr/>
          <p:nvPr/>
        </p:nvGraphicFramePr>
        <p:xfrm>
          <a:off x="711088" y="2130461"/>
          <a:ext cx="3000000" cy="3000000"/>
        </p:xfrm>
        <a:graphic>
          <a:graphicData uri="http://schemas.openxmlformats.org/drawingml/2006/table">
            <a:tbl>
              <a:tblPr>
                <a:noFill/>
                <a:tableStyleId>{7BA55EF1-7DC1-43C9-8FA6-053CBEC927A8}</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932" name="Google Shape;3932;p85"/>
          <p:cNvGrpSpPr/>
          <p:nvPr/>
        </p:nvGrpSpPr>
        <p:grpSpPr>
          <a:xfrm>
            <a:off x="712613" y="3180186"/>
            <a:ext cx="2403614" cy="1005900"/>
            <a:chOff x="726450" y="3372825"/>
            <a:chExt cx="2403614" cy="1005900"/>
          </a:xfrm>
        </p:grpSpPr>
        <p:grpSp>
          <p:nvGrpSpPr>
            <p:cNvPr id="3933" name="Google Shape;3933;p85"/>
            <p:cNvGrpSpPr/>
            <p:nvPr/>
          </p:nvGrpSpPr>
          <p:grpSpPr>
            <a:xfrm>
              <a:off x="726450" y="3696000"/>
              <a:ext cx="2403614" cy="500898"/>
              <a:chOff x="726450" y="3696000"/>
              <a:chExt cx="2403614" cy="500898"/>
            </a:xfrm>
          </p:grpSpPr>
          <p:sp>
            <p:nvSpPr>
              <p:cNvPr id="3934" name="Google Shape;3934;p8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35" name="Google Shape;3935;p8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936" name="Google Shape;3936;p85"/>
            <p:cNvGrpSpPr/>
            <p:nvPr/>
          </p:nvGrpSpPr>
          <p:grpSpPr>
            <a:xfrm>
              <a:off x="1348050" y="3372825"/>
              <a:ext cx="1720425" cy="1005900"/>
              <a:chOff x="1348050" y="3372825"/>
              <a:chExt cx="1720425" cy="1005900"/>
            </a:xfrm>
          </p:grpSpPr>
          <p:sp>
            <p:nvSpPr>
              <p:cNvPr id="3937" name="Google Shape;3937;p8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38" name="Google Shape;3938;p8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39" name="Google Shape;3939;p8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40" name="Google Shape;3940;p8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41" name="Google Shape;3941;p8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942" name="Google Shape;3942;p85"/>
            <p:cNvGrpSpPr/>
            <p:nvPr/>
          </p:nvGrpSpPr>
          <p:grpSpPr>
            <a:xfrm>
              <a:off x="1455707" y="3731058"/>
              <a:ext cx="1491150" cy="417657"/>
              <a:chOff x="1455707" y="3731058"/>
              <a:chExt cx="1491150" cy="417657"/>
            </a:xfrm>
          </p:grpSpPr>
          <p:grpSp>
            <p:nvGrpSpPr>
              <p:cNvPr id="3943" name="Google Shape;3943;p85"/>
              <p:cNvGrpSpPr/>
              <p:nvPr/>
            </p:nvGrpSpPr>
            <p:grpSpPr>
              <a:xfrm>
                <a:off x="1472938" y="3745828"/>
                <a:ext cx="72126" cy="53788"/>
                <a:chOff x="1472938" y="3745828"/>
                <a:chExt cx="72126" cy="53788"/>
              </a:xfrm>
            </p:grpSpPr>
            <p:sp>
              <p:nvSpPr>
                <p:cNvPr id="3944" name="Google Shape;3944;p8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85"/>
              <p:cNvGrpSpPr/>
              <p:nvPr/>
            </p:nvGrpSpPr>
            <p:grpSpPr>
              <a:xfrm>
                <a:off x="1819181" y="4089633"/>
                <a:ext cx="72126" cy="53788"/>
                <a:chOff x="1819181" y="4089633"/>
                <a:chExt cx="72126" cy="53788"/>
              </a:xfrm>
            </p:grpSpPr>
            <p:sp>
              <p:nvSpPr>
                <p:cNvPr id="3947" name="Google Shape;3947;p8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85"/>
              <p:cNvGrpSpPr/>
              <p:nvPr/>
            </p:nvGrpSpPr>
            <p:grpSpPr>
              <a:xfrm>
                <a:off x="1455707" y="4084171"/>
                <a:ext cx="64321" cy="64544"/>
                <a:chOff x="1455707" y="4084171"/>
                <a:chExt cx="64321" cy="64544"/>
              </a:xfrm>
            </p:grpSpPr>
            <p:sp>
              <p:nvSpPr>
                <p:cNvPr id="3950" name="Google Shape;3950;p8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85"/>
              <p:cNvGrpSpPr/>
              <p:nvPr/>
            </p:nvGrpSpPr>
            <p:grpSpPr>
              <a:xfrm>
                <a:off x="1818610" y="3731058"/>
                <a:ext cx="64321" cy="64544"/>
                <a:chOff x="1818610" y="3731058"/>
                <a:chExt cx="64321" cy="64544"/>
              </a:xfrm>
            </p:grpSpPr>
            <p:sp>
              <p:nvSpPr>
                <p:cNvPr id="3953" name="Google Shape;3953;p8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85"/>
              <p:cNvGrpSpPr/>
              <p:nvPr/>
            </p:nvGrpSpPr>
            <p:grpSpPr>
              <a:xfrm>
                <a:off x="2172491" y="4089633"/>
                <a:ext cx="72126" cy="53788"/>
                <a:chOff x="2172491" y="4089633"/>
                <a:chExt cx="72126" cy="53788"/>
              </a:xfrm>
            </p:grpSpPr>
            <p:sp>
              <p:nvSpPr>
                <p:cNvPr id="3956" name="Google Shape;3956;p8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85"/>
              <p:cNvGrpSpPr/>
              <p:nvPr/>
            </p:nvGrpSpPr>
            <p:grpSpPr>
              <a:xfrm>
                <a:off x="2171920" y="3731058"/>
                <a:ext cx="64321" cy="64544"/>
                <a:chOff x="2171920" y="3731058"/>
                <a:chExt cx="64321" cy="64544"/>
              </a:xfrm>
            </p:grpSpPr>
            <p:sp>
              <p:nvSpPr>
                <p:cNvPr id="3959" name="Google Shape;3959;p8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85"/>
              <p:cNvGrpSpPr/>
              <p:nvPr/>
            </p:nvGrpSpPr>
            <p:grpSpPr>
              <a:xfrm>
                <a:off x="2874730" y="3745828"/>
                <a:ext cx="72126" cy="53788"/>
                <a:chOff x="2874730" y="3745828"/>
                <a:chExt cx="72126" cy="53788"/>
              </a:xfrm>
            </p:grpSpPr>
            <p:sp>
              <p:nvSpPr>
                <p:cNvPr id="3962" name="Google Shape;3962;p8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85"/>
              <p:cNvGrpSpPr/>
              <p:nvPr/>
            </p:nvGrpSpPr>
            <p:grpSpPr>
              <a:xfrm>
                <a:off x="2878589" y="4081481"/>
                <a:ext cx="64321" cy="64544"/>
                <a:chOff x="2878589" y="4081481"/>
                <a:chExt cx="64321" cy="64544"/>
              </a:xfrm>
            </p:grpSpPr>
            <p:sp>
              <p:nvSpPr>
                <p:cNvPr id="3965" name="Google Shape;3965;p8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85"/>
              <p:cNvGrpSpPr/>
              <p:nvPr/>
            </p:nvGrpSpPr>
            <p:grpSpPr>
              <a:xfrm>
                <a:off x="2525796" y="4089633"/>
                <a:ext cx="72126" cy="53788"/>
                <a:chOff x="2525796" y="4089633"/>
                <a:chExt cx="72126" cy="53788"/>
              </a:xfrm>
            </p:grpSpPr>
            <p:sp>
              <p:nvSpPr>
                <p:cNvPr id="3968" name="Google Shape;3968;p8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5"/>
              <p:cNvGrpSpPr/>
              <p:nvPr/>
            </p:nvGrpSpPr>
            <p:grpSpPr>
              <a:xfrm>
                <a:off x="2525225" y="3731058"/>
                <a:ext cx="64321" cy="64544"/>
                <a:chOff x="2525225" y="3731058"/>
                <a:chExt cx="64321" cy="64544"/>
              </a:xfrm>
            </p:grpSpPr>
            <p:sp>
              <p:nvSpPr>
                <p:cNvPr id="3971" name="Google Shape;3971;p8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6" name="Shape 3976"/>
        <p:cNvGrpSpPr/>
        <p:nvPr/>
      </p:nvGrpSpPr>
      <p:grpSpPr>
        <a:xfrm>
          <a:off x="0" y="0"/>
          <a:ext cx="0" cy="0"/>
          <a:chOff x="0" y="0"/>
          <a:chExt cx="0" cy="0"/>
        </a:xfrm>
      </p:grpSpPr>
      <p:grpSp>
        <p:nvGrpSpPr>
          <p:cNvPr id="3977" name="Google Shape;3977;p86"/>
          <p:cNvGrpSpPr/>
          <p:nvPr/>
        </p:nvGrpSpPr>
        <p:grpSpPr>
          <a:xfrm>
            <a:off x="716996" y="971307"/>
            <a:ext cx="845921" cy="690752"/>
            <a:chOff x="732428" y="1198513"/>
            <a:chExt cx="845921" cy="690752"/>
          </a:xfrm>
        </p:grpSpPr>
        <p:grpSp>
          <p:nvGrpSpPr>
            <p:cNvPr id="3978" name="Google Shape;3978;p86"/>
            <p:cNvGrpSpPr/>
            <p:nvPr/>
          </p:nvGrpSpPr>
          <p:grpSpPr>
            <a:xfrm>
              <a:off x="823030" y="1198513"/>
              <a:ext cx="755319" cy="690752"/>
              <a:chOff x="823030" y="1198513"/>
              <a:chExt cx="755319" cy="690752"/>
            </a:xfrm>
          </p:grpSpPr>
          <p:sp>
            <p:nvSpPr>
              <p:cNvPr id="3979" name="Google Shape;3979;p8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86"/>
            <p:cNvGrpSpPr/>
            <p:nvPr/>
          </p:nvGrpSpPr>
          <p:grpSpPr>
            <a:xfrm>
              <a:off x="732428" y="1239937"/>
              <a:ext cx="739912" cy="607886"/>
              <a:chOff x="732428" y="1239937"/>
              <a:chExt cx="739912" cy="607886"/>
            </a:xfrm>
          </p:grpSpPr>
          <p:sp>
            <p:nvSpPr>
              <p:cNvPr id="3982" name="Google Shape;3982;p8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86"/>
            <p:cNvGrpSpPr/>
            <p:nvPr/>
          </p:nvGrpSpPr>
          <p:grpSpPr>
            <a:xfrm>
              <a:off x="732428" y="1277018"/>
              <a:ext cx="702832" cy="533758"/>
              <a:chOff x="732428" y="1277018"/>
              <a:chExt cx="702832" cy="533758"/>
            </a:xfrm>
          </p:grpSpPr>
          <p:sp>
            <p:nvSpPr>
              <p:cNvPr id="3985" name="Google Shape;3985;p8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86"/>
            <p:cNvGrpSpPr/>
            <p:nvPr/>
          </p:nvGrpSpPr>
          <p:grpSpPr>
            <a:xfrm>
              <a:off x="931170" y="1306653"/>
              <a:ext cx="647179" cy="474455"/>
              <a:chOff x="931170" y="1306653"/>
              <a:chExt cx="647179" cy="474455"/>
            </a:xfrm>
          </p:grpSpPr>
          <p:sp>
            <p:nvSpPr>
              <p:cNvPr id="3988" name="Google Shape;3988;p8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0" name="Google Shape;3990;p8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86"/>
          <p:cNvGrpSpPr/>
          <p:nvPr/>
        </p:nvGrpSpPr>
        <p:grpSpPr>
          <a:xfrm>
            <a:off x="3948605" y="971313"/>
            <a:ext cx="634656" cy="699982"/>
            <a:chOff x="5985650" y="2860025"/>
            <a:chExt cx="1396075" cy="1539775"/>
          </a:xfrm>
        </p:grpSpPr>
        <p:sp>
          <p:nvSpPr>
            <p:cNvPr id="3992" name="Google Shape;3992;p8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86"/>
          <p:cNvGrpSpPr/>
          <p:nvPr/>
        </p:nvGrpSpPr>
        <p:grpSpPr>
          <a:xfrm>
            <a:off x="4704254" y="971307"/>
            <a:ext cx="725845" cy="699975"/>
            <a:chOff x="4249973" y="1201875"/>
            <a:chExt cx="1958568" cy="1888762"/>
          </a:xfrm>
        </p:grpSpPr>
        <p:sp>
          <p:nvSpPr>
            <p:cNvPr id="4025" name="Google Shape;4025;p8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6" name="Google Shape;4026;p86"/>
            <p:cNvGrpSpPr/>
            <p:nvPr/>
          </p:nvGrpSpPr>
          <p:grpSpPr>
            <a:xfrm>
              <a:off x="5853086" y="1789142"/>
              <a:ext cx="355454" cy="1048099"/>
              <a:chOff x="5576108" y="2016725"/>
              <a:chExt cx="565200" cy="1666560"/>
            </a:xfrm>
          </p:grpSpPr>
          <p:sp>
            <p:nvSpPr>
              <p:cNvPr id="4027" name="Google Shape;4027;p8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28" name="Google Shape;4028;p8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86"/>
            <p:cNvGrpSpPr/>
            <p:nvPr/>
          </p:nvGrpSpPr>
          <p:grpSpPr>
            <a:xfrm>
              <a:off x="4869455" y="2691676"/>
              <a:ext cx="1013897" cy="398961"/>
              <a:chOff x="4012057" y="3451825"/>
              <a:chExt cx="1612175" cy="634379"/>
            </a:xfrm>
          </p:grpSpPr>
          <p:sp>
            <p:nvSpPr>
              <p:cNvPr id="4030" name="Google Shape;4030;p8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1" name="Google Shape;4031;p8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86"/>
            <p:cNvGrpSpPr/>
            <p:nvPr/>
          </p:nvGrpSpPr>
          <p:grpSpPr>
            <a:xfrm>
              <a:off x="4276937" y="2155961"/>
              <a:ext cx="651965" cy="891358"/>
              <a:chOff x="3069908" y="2599997"/>
              <a:chExt cx="1036675" cy="1417328"/>
            </a:xfrm>
          </p:grpSpPr>
          <p:sp>
            <p:nvSpPr>
              <p:cNvPr id="4033" name="Google Shape;4033;p8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4" name="Google Shape;4034;p8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6"/>
            <p:cNvGrpSpPr/>
            <p:nvPr/>
          </p:nvGrpSpPr>
          <p:grpSpPr>
            <a:xfrm>
              <a:off x="5054918" y="1201875"/>
              <a:ext cx="999548" cy="602711"/>
              <a:chOff x="4306958" y="1082925"/>
              <a:chExt cx="1589359" cy="958358"/>
            </a:xfrm>
          </p:grpSpPr>
          <p:sp>
            <p:nvSpPr>
              <p:cNvPr id="4036" name="Google Shape;4036;p8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7" name="Google Shape;4037;p8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86"/>
            <p:cNvGrpSpPr/>
            <p:nvPr/>
          </p:nvGrpSpPr>
          <p:grpSpPr>
            <a:xfrm>
              <a:off x="4249973" y="1303451"/>
              <a:ext cx="799317" cy="841334"/>
              <a:chOff x="3027033" y="1244439"/>
              <a:chExt cx="1270977" cy="1337786"/>
            </a:xfrm>
          </p:grpSpPr>
          <p:sp>
            <p:nvSpPr>
              <p:cNvPr id="4039" name="Google Shape;4039;p8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40" name="Google Shape;4040;p8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1" name="Google Shape;4041;p86"/>
          <p:cNvGrpSpPr/>
          <p:nvPr/>
        </p:nvGrpSpPr>
        <p:grpSpPr>
          <a:xfrm>
            <a:off x="4057119" y="1858087"/>
            <a:ext cx="750769" cy="683784"/>
            <a:chOff x="4204684" y="2104422"/>
            <a:chExt cx="699822" cy="637382"/>
          </a:xfrm>
        </p:grpSpPr>
        <p:grpSp>
          <p:nvGrpSpPr>
            <p:cNvPr id="4042" name="Google Shape;4042;p86"/>
            <p:cNvGrpSpPr/>
            <p:nvPr/>
          </p:nvGrpSpPr>
          <p:grpSpPr>
            <a:xfrm>
              <a:off x="4204684" y="2430067"/>
              <a:ext cx="342957" cy="311738"/>
              <a:chOff x="4204684" y="2430067"/>
              <a:chExt cx="342957" cy="311738"/>
            </a:xfrm>
          </p:grpSpPr>
          <p:sp>
            <p:nvSpPr>
              <p:cNvPr id="4043" name="Google Shape;4043;p8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86"/>
            <p:cNvGrpSpPr/>
            <p:nvPr/>
          </p:nvGrpSpPr>
          <p:grpSpPr>
            <a:xfrm>
              <a:off x="4561586" y="2430067"/>
              <a:ext cx="342920" cy="311738"/>
              <a:chOff x="4561586" y="2430067"/>
              <a:chExt cx="342920" cy="311738"/>
            </a:xfrm>
          </p:grpSpPr>
          <p:sp>
            <p:nvSpPr>
              <p:cNvPr id="4046" name="Google Shape;4046;p8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86"/>
            <p:cNvGrpSpPr/>
            <p:nvPr/>
          </p:nvGrpSpPr>
          <p:grpSpPr>
            <a:xfrm>
              <a:off x="4561586" y="2104422"/>
              <a:ext cx="342920" cy="311738"/>
              <a:chOff x="4561586" y="2104422"/>
              <a:chExt cx="342920" cy="311738"/>
            </a:xfrm>
          </p:grpSpPr>
          <p:sp>
            <p:nvSpPr>
              <p:cNvPr id="4049" name="Google Shape;4049;p8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86"/>
            <p:cNvGrpSpPr/>
            <p:nvPr/>
          </p:nvGrpSpPr>
          <p:grpSpPr>
            <a:xfrm>
              <a:off x="4204684" y="2104422"/>
              <a:ext cx="342957" cy="311664"/>
              <a:chOff x="4204684" y="2104422"/>
              <a:chExt cx="342957" cy="311664"/>
            </a:xfrm>
          </p:grpSpPr>
          <p:sp>
            <p:nvSpPr>
              <p:cNvPr id="4052" name="Google Shape;4052;p8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4" name="Google Shape;4054;p86"/>
          <p:cNvGrpSpPr/>
          <p:nvPr/>
        </p:nvGrpSpPr>
        <p:grpSpPr>
          <a:xfrm>
            <a:off x="5521552" y="971301"/>
            <a:ext cx="660591" cy="688867"/>
            <a:chOff x="5830645" y="1267368"/>
            <a:chExt cx="530340" cy="553040"/>
          </a:xfrm>
        </p:grpSpPr>
        <p:sp>
          <p:nvSpPr>
            <p:cNvPr id="4055" name="Google Shape;4055;p8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6" name="Google Shape;4056;p86"/>
            <p:cNvGrpSpPr/>
            <p:nvPr/>
          </p:nvGrpSpPr>
          <p:grpSpPr>
            <a:xfrm>
              <a:off x="5830645" y="1267368"/>
              <a:ext cx="259743" cy="269909"/>
              <a:chOff x="5830645" y="1267368"/>
              <a:chExt cx="259743" cy="269909"/>
            </a:xfrm>
          </p:grpSpPr>
          <p:sp>
            <p:nvSpPr>
              <p:cNvPr id="4057" name="Google Shape;4057;p8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86"/>
            <p:cNvGrpSpPr/>
            <p:nvPr/>
          </p:nvGrpSpPr>
          <p:grpSpPr>
            <a:xfrm>
              <a:off x="6101293" y="1267368"/>
              <a:ext cx="259692" cy="269909"/>
              <a:chOff x="6101293" y="1267368"/>
              <a:chExt cx="259692" cy="269909"/>
            </a:xfrm>
          </p:grpSpPr>
          <p:sp>
            <p:nvSpPr>
              <p:cNvPr id="4060" name="Google Shape;4060;p8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86"/>
            <p:cNvGrpSpPr/>
            <p:nvPr/>
          </p:nvGrpSpPr>
          <p:grpSpPr>
            <a:xfrm>
              <a:off x="5830645" y="1550500"/>
              <a:ext cx="259692" cy="269909"/>
              <a:chOff x="5830645" y="1550500"/>
              <a:chExt cx="259692" cy="269909"/>
            </a:xfrm>
          </p:grpSpPr>
          <p:sp>
            <p:nvSpPr>
              <p:cNvPr id="4063" name="Google Shape;4063;p8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86"/>
            <p:cNvGrpSpPr/>
            <p:nvPr/>
          </p:nvGrpSpPr>
          <p:grpSpPr>
            <a:xfrm>
              <a:off x="6101293" y="1550500"/>
              <a:ext cx="259692" cy="269909"/>
              <a:chOff x="6101293" y="1550500"/>
              <a:chExt cx="259692" cy="269909"/>
            </a:xfrm>
          </p:grpSpPr>
          <p:sp>
            <p:nvSpPr>
              <p:cNvPr id="4066" name="Google Shape;4066;p8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8" name="Google Shape;4068;p86"/>
          <p:cNvGrpSpPr/>
          <p:nvPr/>
        </p:nvGrpSpPr>
        <p:grpSpPr>
          <a:xfrm>
            <a:off x="723705" y="1861761"/>
            <a:ext cx="697154" cy="679574"/>
            <a:chOff x="2679875" y="2361475"/>
            <a:chExt cx="780425" cy="760575"/>
          </a:xfrm>
        </p:grpSpPr>
        <p:sp>
          <p:nvSpPr>
            <p:cNvPr id="4069" name="Google Shape;4069;p8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86"/>
          <p:cNvGrpSpPr/>
          <p:nvPr/>
        </p:nvGrpSpPr>
        <p:grpSpPr>
          <a:xfrm>
            <a:off x="3122864" y="971353"/>
            <a:ext cx="735829" cy="684547"/>
            <a:chOff x="3351965" y="1148808"/>
            <a:chExt cx="750770" cy="698375"/>
          </a:xfrm>
        </p:grpSpPr>
        <p:grpSp>
          <p:nvGrpSpPr>
            <p:cNvPr id="4076" name="Google Shape;4076;p86"/>
            <p:cNvGrpSpPr/>
            <p:nvPr/>
          </p:nvGrpSpPr>
          <p:grpSpPr>
            <a:xfrm>
              <a:off x="3586796" y="1148808"/>
              <a:ext cx="294857" cy="286830"/>
              <a:chOff x="3750225" y="1774000"/>
              <a:chExt cx="149575" cy="145525"/>
            </a:xfrm>
          </p:grpSpPr>
          <p:sp>
            <p:nvSpPr>
              <p:cNvPr id="4077" name="Google Shape;4077;p8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9" name="Google Shape;4079;p86"/>
            <p:cNvGrpSpPr/>
            <p:nvPr/>
          </p:nvGrpSpPr>
          <p:grpSpPr>
            <a:xfrm>
              <a:off x="3779245" y="1375768"/>
              <a:ext cx="323490" cy="286978"/>
              <a:chOff x="3847850" y="1889150"/>
              <a:chExt cx="164100" cy="145600"/>
            </a:xfrm>
          </p:grpSpPr>
          <p:sp>
            <p:nvSpPr>
              <p:cNvPr id="4080" name="Google Shape;4080;p8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86"/>
            <p:cNvGrpSpPr/>
            <p:nvPr/>
          </p:nvGrpSpPr>
          <p:grpSpPr>
            <a:xfrm>
              <a:off x="3351965" y="1330435"/>
              <a:ext cx="295449" cy="285401"/>
              <a:chOff x="3631100" y="1866150"/>
              <a:chExt cx="149875" cy="144800"/>
            </a:xfrm>
          </p:grpSpPr>
          <p:sp>
            <p:nvSpPr>
              <p:cNvPr id="4083" name="Google Shape;4083;p8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5" name="Google Shape;4085;p86"/>
            <p:cNvGrpSpPr/>
            <p:nvPr/>
          </p:nvGrpSpPr>
          <p:grpSpPr>
            <a:xfrm>
              <a:off x="3548208" y="1560352"/>
              <a:ext cx="294808" cy="286830"/>
              <a:chOff x="3730650" y="1982800"/>
              <a:chExt cx="149550" cy="145525"/>
            </a:xfrm>
          </p:grpSpPr>
          <p:sp>
            <p:nvSpPr>
              <p:cNvPr id="4086" name="Google Shape;4086;p8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8" name="Google Shape;4088;p86"/>
          <p:cNvGrpSpPr/>
          <p:nvPr/>
        </p:nvGrpSpPr>
        <p:grpSpPr>
          <a:xfrm>
            <a:off x="7624517" y="971307"/>
            <a:ext cx="804565" cy="677795"/>
            <a:chOff x="7636443" y="1204988"/>
            <a:chExt cx="804565" cy="677795"/>
          </a:xfrm>
        </p:grpSpPr>
        <p:grpSp>
          <p:nvGrpSpPr>
            <p:cNvPr id="4089" name="Google Shape;4089;p86"/>
            <p:cNvGrpSpPr/>
            <p:nvPr/>
          </p:nvGrpSpPr>
          <p:grpSpPr>
            <a:xfrm>
              <a:off x="7636443" y="1509705"/>
              <a:ext cx="804565" cy="373078"/>
              <a:chOff x="7636443" y="1509705"/>
              <a:chExt cx="804565" cy="373078"/>
            </a:xfrm>
          </p:grpSpPr>
          <p:sp>
            <p:nvSpPr>
              <p:cNvPr id="4090" name="Google Shape;4090;p8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86"/>
            <p:cNvGrpSpPr/>
            <p:nvPr/>
          </p:nvGrpSpPr>
          <p:grpSpPr>
            <a:xfrm>
              <a:off x="7636443" y="1408133"/>
              <a:ext cx="804565" cy="373078"/>
              <a:chOff x="7636443" y="1408133"/>
              <a:chExt cx="804565" cy="373078"/>
            </a:xfrm>
          </p:grpSpPr>
          <p:sp>
            <p:nvSpPr>
              <p:cNvPr id="4093" name="Google Shape;4093;p8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86"/>
            <p:cNvGrpSpPr/>
            <p:nvPr/>
          </p:nvGrpSpPr>
          <p:grpSpPr>
            <a:xfrm>
              <a:off x="7636443" y="1306560"/>
              <a:ext cx="804565" cy="373078"/>
              <a:chOff x="7636443" y="1306560"/>
              <a:chExt cx="804565" cy="373078"/>
            </a:xfrm>
          </p:grpSpPr>
          <p:sp>
            <p:nvSpPr>
              <p:cNvPr id="4096" name="Google Shape;4096;p8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86"/>
            <p:cNvGrpSpPr/>
            <p:nvPr/>
          </p:nvGrpSpPr>
          <p:grpSpPr>
            <a:xfrm>
              <a:off x="7636443" y="1204988"/>
              <a:ext cx="804565" cy="373078"/>
              <a:chOff x="7636443" y="1204988"/>
              <a:chExt cx="804565" cy="373078"/>
            </a:xfrm>
          </p:grpSpPr>
          <p:sp>
            <p:nvSpPr>
              <p:cNvPr id="4099" name="Google Shape;4099;p8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1" name="Google Shape;4101;p86"/>
          <p:cNvGrpSpPr/>
          <p:nvPr/>
        </p:nvGrpSpPr>
        <p:grpSpPr>
          <a:xfrm>
            <a:off x="4963363" y="1878721"/>
            <a:ext cx="661339" cy="661188"/>
            <a:chOff x="3990000" y="975400"/>
            <a:chExt cx="3934200" cy="3933300"/>
          </a:xfrm>
        </p:grpSpPr>
        <p:sp>
          <p:nvSpPr>
            <p:cNvPr id="4102" name="Google Shape;4102;p8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86"/>
          <p:cNvGrpSpPr/>
          <p:nvPr/>
        </p:nvGrpSpPr>
        <p:grpSpPr>
          <a:xfrm>
            <a:off x="6607011" y="1857359"/>
            <a:ext cx="868881" cy="684241"/>
            <a:chOff x="6598259" y="2078634"/>
            <a:chExt cx="868881" cy="684241"/>
          </a:xfrm>
        </p:grpSpPr>
        <p:sp>
          <p:nvSpPr>
            <p:cNvPr id="4107" name="Google Shape;4107;p8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3" name="Google Shape;4113;p86"/>
            <p:cNvGrpSpPr/>
            <p:nvPr/>
          </p:nvGrpSpPr>
          <p:grpSpPr>
            <a:xfrm>
              <a:off x="6808175" y="2078634"/>
              <a:ext cx="452229" cy="684241"/>
              <a:chOff x="6808175" y="2078634"/>
              <a:chExt cx="452229" cy="684241"/>
            </a:xfrm>
          </p:grpSpPr>
          <p:sp>
            <p:nvSpPr>
              <p:cNvPr id="4114" name="Google Shape;4114;p8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0" name="Google Shape;4120;p86"/>
              <p:cNvGrpSpPr/>
              <p:nvPr/>
            </p:nvGrpSpPr>
            <p:grpSpPr>
              <a:xfrm>
                <a:off x="6821586" y="2078634"/>
                <a:ext cx="426871" cy="684241"/>
                <a:chOff x="6821586" y="2078634"/>
                <a:chExt cx="426871" cy="684241"/>
              </a:xfrm>
            </p:grpSpPr>
            <p:grpSp>
              <p:nvGrpSpPr>
                <p:cNvPr id="4121" name="Google Shape;4121;p86"/>
                <p:cNvGrpSpPr/>
                <p:nvPr/>
              </p:nvGrpSpPr>
              <p:grpSpPr>
                <a:xfrm>
                  <a:off x="6821586" y="2078634"/>
                  <a:ext cx="426871" cy="684241"/>
                  <a:chOff x="6821586" y="2078634"/>
                  <a:chExt cx="426871" cy="684241"/>
                </a:xfrm>
              </p:grpSpPr>
              <p:sp>
                <p:nvSpPr>
                  <p:cNvPr id="4122" name="Google Shape;4122;p8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1" name="Google Shape;4141;p8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47" name="Google Shape;4147;p86"/>
          <p:cNvGrpSpPr/>
          <p:nvPr/>
        </p:nvGrpSpPr>
        <p:grpSpPr>
          <a:xfrm>
            <a:off x="5780178" y="1862968"/>
            <a:ext cx="671358" cy="671358"/>
            <a:chOff x="6535625" y="760425"/>
            <a:chExt cx="1665900" cy="1665900"/>
          </a:xfrm>
        </p:grpSpPr>
        <p:sp>
          <p:nvSpPr>
            <p:cNvPr id="4148" name="Google Shape;4148;p8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86"/>
          <p:cNvGrpSpPr/>
          <p:nvPr/>
        </p:nvGrpSpPr>
        <p:grpSpPr>
          <a:xfrm>
            <a:off x="716994" y="3531369"/>
            <a:ext cx="1340789" cy="640830"/>
            <a:chOff x="238125" y="1151100"/>
            <a:chExt cx="7139450" cy="3412300"/>
          </a:xfrm>
        </p:grpSpPr>
        <p:sp>
          <p:nvSpPr>
            <p:cNvPr id="4153" name="Google Shape;4153;p8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86"/>
          <p:cNvGrpSpPr/>
          <p:nvPr/>
        </p:nvGrpSpPr>
        <p:grpSpPr>
          <a:xfrm>
            <a:off x="5584217" y="2734650"/>
            <a:ext cx="985357" cy="585764"/>
            <a:chOff x="5145061" y="2881789"/>
            <a:chExt cx="1107641" cy="658458"/>
          </a:xfrm>
        </p:grpSpPr>
        <p:grpSp>
          <p:nvGrpSpPr>
            <p:cNvPr id="4166" name="Google Shape;4166;p86"/>
            <p:cNvGrpSpPr/>
            <p:nvPr/>
          </p:nvGrpSpPr>
          <p:grpSpPr>
            <a:xfrm>
              <a:off x="5722989" y="3244587"/>
              <a:ext cx="529713" cy="295659"/>
              <a:chOff x="5722989" y="3244587"/>
              <a:chExt cx="529713" cy="295659"/>
            </a:xfrm>
          </p:grpSpPr>
          <p:sp>
            <p:nvSpPr>
              <p:cNvPr id="4167" name="Google Shape;4167;p8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68" name="Google Shape;4168;p8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69" name="Google Shape;4169;p86"/>
            <p:cNvGrpSpPr/>
            <p:nvPr/>
          </p:nvGrpSpPr>
          <p:grpSpPr>
            <a:xfrm>
              <a:off x="5145061" y="3244587"/>
              <a:ext cx="536807" cy="295659"/>
              <a:chOff x="5145061" y="3244587"/>
              <a:chExt cx="536807" cy="295659"/>
            </a:xfrm>
          </p:grpSpPr>
          <p:sp>
            <p:nvSpPr>
              <p:cNvPr id="4170" name="Google Shape;4170;p8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71" name="Google Shape;4171;p8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72" name="Google Shape;4172;p86"/>
            <p:cNvGrpSpPr/>
            <p:nvPr/>
          </p:nvGrpSpPr>
          <p:grpSpPr>
            <a:xfrm>
              <a:off x="5341327" y="2898245"/>
              <a:ext cx="532309" cy="614891"/>
              <a:chOff x="5341327" y="2898245"/>
              <a:chExt cx="532309" cy="614891"/>
            </a:xfrm>
          </p:grpSpPr>
          <p:sp>
            <p:nvSpPr>
              <p:cNvPr id="4173" name="Google Shape;4173;p8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74" name="Google Shape;4174;p8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75" name="Google Shape;4175;p86"/>
            <p:cNvGrpSpPr/>
            <p:nvPr/>
          </p:nvGrpSpPr>
          <p:grpSpPr>
            <a:xfrm>
              <a:off x="5532290" y="2881789"/>
              <a:ext cx="620516" cy="305456"/>
              <a:chOff x="5532290" y="2881789"/>
              <a:chExt cx="620516" cy="305456"/>
            </a:xfrm>
          </p:grpSpPr>
          <p:sp>
            <p:nvSpPr>
              <p:cNvPr id="4176" name="Google Shape;4176;p8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77" name="Google Shape;4177;p8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178" name="Google Shape;4178;p86"/>
          <p:cNvGrpSpPr/>
          <p:nvPr/>
        </p:nvGrpSpPr>
        <p:grpSpPr>
          <a:xfrm>
            <a:off x="8163140" y="3526708"/>
            <a:ext cx="269068" cy="645491"/>
            <a:chOff x="7026852" y="3311869"/>
            <a:chExt cx="434331" cy="1041954"/>
          </a:xfrm>
        </p:grpSpPr>
        <p:sp>
          <p:nvSpPr>
            <p:cNvPr id="4179" name="Google Shape;4179;p8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86"/>
          <p:cNvGrpSpPr/>
          <p:nvPr/>
        </p:nvGrpSpPr>
        <p:grpSpPr>
          <a:xfrm>
            <a:off x="6179721" y="3565945"/>
            <a:ext cx="293882" cy="293836"/>
            <a:chOff x="4873519" y="3311869"/>
            <a:chExt cx="499374" cy="499296"/>
          </a:xfrm>
        </p:grpSpPr>
        <p:sp>
          <p:nvSpPr>
            <p:cNvPr id="4183" name="Google Shape;4183;p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6"/>
          <p:cNvGrpSpPr/>
          <p:nvPr/>
        </p:nvGrpSpPr>
        <p:grpSpPr>
          <a:xfrm>
            <a:off x="6179721" y="3878317"/>
            <a:ext cx="293882" cy="293882"/>
            <a:chOff x="4873519" y="3875839"/>
            <a:chExt cx="499374" cy="499374"/>
          </a:xfrm>
        </p:grpSpPr>
        <p:sp>
          <p:nvSpPr>
            <p:cNvPr id="4186" name="Google Shape;4186;p8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86"/>
          <p:cNvGrpSpPr/>
          <p:nvPr/>
        </p:nvGrpSpPr>
        <p:grpSpPr>
          <a:xfrm>
            <a:off x="2410248" y="1850269"/>
            <a:ext cx="698104" cy="698208"/>
            <a:chOff x="2565073" y="2075876"/>
            <a:chExt cx="672482" cy="672518"/>
          </a:xfrm>
        </p:grpSpPr>
        <p:sp>
          <p:nvSpPr>
            <p:cNvPr id="4189" name="Google Shape;4189;p8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86"/>
          <p:cNvGrpSpPr/>
          <p:nvPr/>
        </p:nvGrpSpPr>
        <p:grpSpPr>
          <a:xfrm>
            <a:off x="5633660" y="3534870"/>
            <a:ext cx="438354" cy="637329"/>
            <a:chOff x="1697726" y="3244179"/>
            <a:chExt cx="788124" cy="1146069"/>
          </a:xfrm>
        </p:grpSpPr>
        <p:sp>
          <p:nvSpPr>
            <p:cNvPr id="4196" name="Google Shape;4196;p8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86"/>
          <p:cNvGrpSpPr/>
          <p:nvPr/>
        </p:nvGrpSpPr>
        <p:grpSpPr>
          <a:xfrm>
            <a:off x="7634874" y="1863232"/>
            <a:ext cx="799565" cy="670282"/>
            <a:chOff x="7617850" y="2063282"/>
            <a:chExt cx="799565" cy="670282"/>
          </a:xfrm>
        </p:grpSpPr>
        <p:cxnSp>
          <p:nvCxnSpPr>
            <p:cNvPr id="4199" name="Google Shape;4199;p8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00" name="Google Shape;4200;p8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01" name="Google Shape;4201;p8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02" name="Google Shape;4202;p8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03" name="Google Shape;4203;p8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204" name="Google Shape;4204;p8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205" name="Google Shape;4205;p86"/>
            <p:cNvGrpSpPr/>
            <p:nvPr/>
          </p:nvGrpSpPr>
          <p:grpSpPr>
            <a:xfrm>
              <a:off x="7734309" y="2063282"/>
              <a:ext cx="570957" cy="620095"/>
              <a:chOff x="7734309" y="2063282"/>
              <a:chExt cx="570957" cy="620095"/>
            </a:xfrm>
          </p:grpSpPr>
          <p:grpSp>
            <p:nvGrpSpPr>
              <p:cNvPr id="4206" name="Google Shape;4206;p86"/>
              <p:cNvGrpSpPr/>
              <p:nvPr/>
            </p:nvGrpSpPr>
            <p:grpSpPr>
              <a:xfrm>
                <a:off x="8031573" y="2063282"/>
                <a:ext cx="273693" cy="620095"/>
                <a:chOff x="8031573" y="2063282"/>
                <a:chExt cx="273693" cy="620095"/>
              </a:xfrm>
            </p:grpSpPr>
            <p:sp>
              <p:nvSpPr>
                <p:cNvPr id="4207" name="Google Shape;4207;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86"/>
              <p:cNvGrpSpPr/>
              <p:nvPr/>
            </p:nvGrpSpPr>
            <p:grpSpPr>
              <a:xfrm flipH="1">
                <a:off x="7734309" y="2063282"/>
                <a:ext cx="273693" cy="620095"/>
                <a:chOff x="8031573" y="2063282"/>
                <a:chExt cx="273693" cy="620095"/>
              </a:xfrm>
            </p:grpSpPr>
            <p:sp>
              <p:nvSpPr>
                <p:cNvPr id="4212" name="Google Shape;4212;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216" name="Google Shape;4216;p8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8" name="Google Shape;4218;p86"/>
          <p:cNvGrpSpPr/>
          <p:nvPr/>
        </p:nvGrpSpPr>
        <p:grpSpPr>
          <a:xfrm>
            <a:off x="7821480" y="2716716"/>
            <a:ext cx="602567" cy="601884"/>
            <a:chOff x="1186975" y="238125"/>
            <a:chExt cx="5244275" cy="5238325"/>
          </a:xfrm>
        </p:grpSpPr>
        <p:sp>
          <p:nvSpPr>
            <p:cNvPr id="4219" name="Google Shape;4219;p8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86"/>
          <p:cNvGrpSpPr/>
          <p:nvPr/>
        </p:nvGrpSpPr>
        <p:grpSpPr>
          <a:xfrm>
            <a:off x="3264218" y="1856199"/>
            <a:ext cx="651848" cy="687338"/>
            <a:chOff x="3400515" y="2056248"/>
            <a:chExt cx="698134" cy="735987"/>
          </a:xfrm>
        </p:grpSpPr>
        <p:grpSp>
          <p:nvGrpSpPr>
            <p:cNvPr id="4224" name="Google Shape;4224;p86"/>
            <p:cNvGrpSpPr/>
            <p:nvPr/>
          </p:nvGrpSpPr>
          <p:grpSpPr>
            <a:xfrm>
              <a:off x="3400515" y="2283913"/>
              <a:ext cx="312919" cy="219900"/>
              <a:chOff x="3400515" y="2283913"/>
              <a:chExt cx="312919" cy="219900"/>
            </a:xfrm>
          </p:grpSpPr>
          <p:sp>
            <p:nvSpPr>
              <p:cNvPr id="4225" name="Google Shape;4225;p8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26" name="Google Shape;4226;p8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227" name="Google Shape;4227;p86"/>
            <p:cNvGrpSpPr/>
            <p:nvPr/>
          </p:nvGrpSpPr>
          <p:grpSpPr>
            <a:xfrm>
              <a:off x="3547823" y="2461089"/>
              <a:ext cx="219900" cy="331146"/>
              <a:chOff x="3547823" y="2461089"/>
              <a:chExt cx="219900" cy="331146"/>
            </a:xfrm>
          </p:grpSpPr>
          <p:sp>
            <p:nvSpPr>
              <p:cNvPr id="4228" name="Google Shape;4228;p8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29" name="Google Shape;4229;p8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230" name="Google Shape;4230;p86"/>
            <p:cNvGrpSpPr/>
            <p:nvPr/>
          </p:nvGrpSpPr>
          <p:grpSpPr>
            <a:xfrm>
              <a:off x="3734138" y="2461089"/>
              <a:ext cx="219900" cy="331146"/>
              <a:chOff x="3734138" y="2461089"/>
              <a:chExt cx="219900" cy="331146"/>
            </a:xfrm>
          </p:grpSpPr>
          <p:sp>
            <p:nvSpPr>
              <p:cNvPr id="4231" name="Google Shape;4231;p8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32" name="Google Shape;4232;p8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233" name="Google Shape;4233;p86"/>
            <p:cNvGrpSpPr/>
            <p:nvPr/>
          </p:nvGrpSpPr>
          <p:grpSpPr>
            <a:xfrm>
              <a:off x="3787560" y="2281742"/>
              <a:ext cx="311089" cy="219900"/>
              <a:chOff x="3787560" y="2281742"/>
              <a:chExt cx="311089" cy="219900"/>
            </a:xfrm>
          </p:grpSpPr>
          <p:sp>
            <p:nvSpPr>
              <p:cNvPr id="4234" name="Google Shape;4234;p8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35" name="Google Shape;4235;p8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236" name="Google Shape;4236;p86"/>
            <p:cNvGrpSpPr/>
            <p:nvPr/>
          </p:nvGrpSpPr>
          <p:grpSpPr>
            <a:xfrm>
              <a:off x="3637290" y="2056248"/>
              <a:ext cx="219900" cy="330736"/>
              <a:chOff x="3637290" y="2056248"/>
              <a:chExt cx="219900" cy="330736"/>
            </a:xfrm>
          </p:grpSpPr>
          <p:sp>
            <p:nvSpPr>
              <p:cNvPr id="4237" name="Google Shape;4237;p8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238" name="Google Shape;4238;p8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239" name="Google Shape;4239;p86"/>
          <p:cNvGrpSpPr/>
          <p:nvPr/>
        </p:nvGrpSpPr>
        <p:grpSpPr>
          <a:xfrm>
            <a:off x="2555923" y="2726206"/>
            <a:ext cx="1268144" cy="592394"/>
            <a:chOff x="238125" y="1188750"/>
            <a:chExt cx="7140450" cy="3335550"/>
          </a:xfrm>
        </p:grpSpPr>
        <p:sp>
          <p:nvSpPr>
            <p:cNvPr id="4240" name="Google Shape;4240;p8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86"/>
          <p:cNvGrpSpPr/>
          <p:nvPr/>
        </p:nvGrpSpPr>
        <p:grpSpPr>
          <a:xfrm>
            <a:off x="6663824" y="2728360"/>
            <a:ext cx="1053944" cy="590147"/>
            <a:chOff x="238125" y="1335475"/>
            <a:chExt cx="5418735" cy="3034175"/>
          </a:xfrm>
        </p:grpSpPr>
        <p:sp>
          <p:nvSpPr>
            <p:cNvPr id="4246" name="Google Shape;4246;p8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86"/>
          <p:cNvGrpSpPr/>
          <p:nvPr/>
        </p:nvGrpSpPr>
        <p:grpSpPr>
          <a:xfrm>
            <a:off x="4094633" y="3533260"/>
            <a:ext cx="1268207" cy="638939"/>
            <a:chOff x="3967651" y="3645904"/>
            <a:chExt cx="1479304" cy="745292"/>
          </a:xfrm>
        </p:grpSpPr>
        <p:grpSp>
          <p:nvGrpSpPr>
            <p:cNvPr id="4250" name="Google Shape;4250;p86"/>
            <p:cNvGrpSpPr/>
            <p:nvPr/>
          </p:nvGrpSpPr>
          <p:grpSpPr>
            <a:xfrm>
              <a:off x="3967651" y="4009026"/>
              <a:ext cx="1479304" cy="382170"/>
              <a:chOff x="3967651" y="4009026"/>
              <a:chExt cx="1479304" cy="382170"/>
            </a:xfrm>
          </p:grpSpPr>
          <p:grpSp>
            <p:nvGrpSpPr>
              <p:cNvPr id="4251" name="Google Shape;4251;p86"/>
              <p:cNvGrpSpPr/>
              <p:nvPr/>
            </p:nvGrpSpPr>
            <p:grpSpPr>
              <a:xfrm>
                <a:off x="4892216" y="4195630"/>
                <a:ext cx="554739" cy="195566"/>
                <a:chOff x="3604375" y="4892160"/>
                <a:chExt cx="1651500" cy="582215"/>
              </a:xfrm>
            </p:grpSpPr>
            <p:sp>
              <p:nvSpPr>
                <p:cNvPr id="4252" name="Google Shape;4252;p8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86"/>
              <p:cNvGrpSpPr/>
              <p:nvPr/>
            </p:nvGrpSpPr>
            <p:grpSpPr>
              <a:xfrm>
                <a:off x="3967651" y="4146303"/>
                <a:ext cx="579402" cy="244893"/>
                <a:chOff x="851875" y="4745310"/>
                <a:chExt cx="1724925" cy="729065"/>
              </a:xfrm>
            </p:grpSpPr>
            <p:sp>
              <p:nvSpPr>
                <p:cNvPr id="4255" name="Google Shape;4255;p8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86"/>
              <p:cNvGrpSpPr/>
              <p:nvPr/>
            </p:nvGrpSpPr>
            <p:grpSpPr>
              <a:xfrm>
                <a:off x="4460753" y="4009026"/>
                <a:ext cx="493110" cy="382170"/>
                <a:chOff x="2319875" y="4336625"/>
                <a:chExt cx="1468025" cy="1137750"/>
              </a:xfrm>
            </p:grpSpPr>
            <p:sp>
              <p:nvSpPr>
                <p:cNvPr id="4258" name="Google Shape;4258;p8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0" name="Google Shape;4260;p86"/>
            <p:cNvGrpSpPr/>
            <p:nvPr/>
          </p:nvGrpSpPr>
          <p:grpSpPr>
            <a:xfrm>
              <a:off x="4479443" y="3645904"/>
              <a:ext cx="455965" cy="388789"/>
              <a:chOff x="2957425" y="238100"/>
              <a:chExt cx="1910200" cy="1628775"/>
            </a:xfrm>
          </p:grpSpPr>
          <p:sp>
            <p:nvSpPr>
              <p:cNvPr id="4261" name="Google Shape;4261;p8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1" name="Google Shape;4271;p86"/>
          <p:cNvGrpSpPr/>
          <p:nvPr/>
        </p:nvGrpSpPr>
        <p:grpSpPr>
          <a:xfrm>
            <a:off x="2480746" y="3534460"/>
            <a:ext cx="1243128" cy="637739"/>
            <a:chOff x="2496310" y="3693351"/>
            <a:chExt cx="1342906" cy="688926"/>
          </a:xfrm>
        </p:grpSpPr>
        <p:grpSp>
          <p:nvGrpSpPr>
            <p:cNvPr id="4272" name="Google Shape;4272;p86"/>
            <p:cNvGrpSpPr/>
            <p:nvPr/>
          </p:nvGrpSpPr>
          <p:grpSpPr>
            <a:xfrm>
              <a:off x="2496310" y="3693351"/>
              <a:ext cx="1342906" cy="688875"/>
              <a:chOff x="2496310" y="3693351"/>
              <a:chExt cx="1342906" cy="688875"/>
            </a:xfrm>
          </p:grpSpPr>
          <p:sp>
            <p:nvSpPr>
              <p:cNvPr id="4273" name="Google Shape;4273;p8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79" name="Google Shape;4279;p86"/>
              <p:cNvCxnSpPr>
                <a:stCxn id="427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280" name="Google Shape;4280;p86"/>
              <p:cNvCxnSpPr>
                <a:stCxn id="427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281" name="Google Shape;4281;p86"/>
              <p:cNvCxnSpPr>
                <a:stCxn id="427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82" name="Google Shape;4282;p86"/>
              <p:cNvCxnSpPr>
                <a:stCxn id="427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83" name="Google Shape;4283;p86"/>
              <p:cNvCxnSpPr>
                <a:stCxn id="427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284" name="Google Shape;4284;p86"/>
            <p:cNvGrpSpPr/>
            <p:nvPr/>
          </p:nvGrpSpPr>
          <p:grpSpPr>
            <a:xfrm>
              <a:off x="2675275" y="3930557"/>
              <a:ext cx="1003306" cy="451719"/>
              <a:chOff x="2675275" y="4174282"/>
              <a:chExt cx="1003306" cy="451719"/>
            </a:xfrm>
          </p:grpSpPr>
          <p:sp>
            <p:nvSpPr>
              <p:cNvPr id="4285" name="Google Shape;4285;p8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8" name="Google Shape;4288;p86"/>
          <p:cNvGrpSpPr/>
          <p:nvPr/>
        </p:nvGrpSpPr>
        <p:grpSpPr>
          <a:xfrm>
            <a:off x="1654417" y="971307"/>
            <a:ext cx="574511" cy="874709"/>
            <a:chOff x="1715404" y="1112080"/>
            <a:chExt cx="642270" cy="977984"/>
          </a:xfrm>
        </p:grpSpPr>
        <p:grpSp>
          <p:nvGrpSpPr>
            <p:cNvPr id="4289" name="Google Shape;4289;p86"/>
            <p:cNvGrpSpPr/>
            <p:nvPr/>
          </p:nvGrpSpPr>
          <p:grpSpPr>
            <a:xfrm>
              <a:off x="1715404" y="1112080"/>
              <a:ext cx="642270" cy="977984"/>
              <a:chOff x="1715404" y="1112080"/>
              <a:chExt cx="642270" cy="977984"/>
            </a:xfrm>
          </p:grpSpPr>
          <p:sp>
            <p:nvSpPr>
              <p:cNvPr id="4290" name="Google Shape;4290;p8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86"/>
            <p:cNvGrpSpPr/>
            <p:nvPr/>
          </p:nvGrpSpPr>
          <p:grpSpPr>
            <a:xfrm>
              <a:off x="1768927" y="1165603"/>
              <a:ext cx="535225" cy="851367"/>
              <a:chOff x="1768927" y="1165603"/>
              <a:chExt cx="535225" cy="851367"/>
            </a:xfrm>
          </p:grpSpPr>
          <p:sp>
            <p:nvSpPr>
              <p:cNvPr id="4293" name="Google Shape;4293;p8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86"/>
            <p:cNvGrpSpPr/>
            <p:nvPr/>
          </p:nvGrpSpPr>
          <p:grpSpPr>
            <a:xfrm>
              <a:off x="1822449" y="1219125"/>
              <a:ext cx="428180" cy="718859"/>
              <a:chOff x="1822449" y="1219125"/>
              <a:chExt cx="428180" cy="718859"/>
            </a:xfrm>
          </p:grpSpPr>
          <p:sp>
            <p:nvSpPr>
              <p:cNvPr id="4296" name="Google Shape;4296;p8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86"/>
            <p:cNvGrpSpPr/>
            <p:nvPr/>
          </p:nvGrpSpPr>
          <p:grpSpPr>
            <a:xfrm>
              <a:off x="1875972" y="1272648"/>
              <a:ext cx="321135" cy="586939"/>
              <a:chOff x="1875972" y="1272648"/>
              <a:chExt cx="321135" cy="586939"/>
            </a:xfrm>
          </p:grpSpPr>
          <p:sp>
            <p:nvSpPr>
              <p:cNvPr id="4299" name="Google Shape;4299;p8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1" name="Google Shape;4301;p86"/>
          <p:cNvGrpSpPr/>
          <p:nvPr/>
        </p:nvGrpSpPr>
        <p:grpSpPr>
          <a:xfrm>
            <a:off x="7761578" y="3528028"/>
            <a:ext cx="293855" cy="644170"/>
            <a:chOff x="241025" y="3151575"/>
            <a:chExt cx="293855" cy="644170"/>
          </a:xfrm>
        </p:grpSpPr>
        <p:sp>
          <p:nvSpPr>
            <p:cNvPr id="4302" name="Google Shape;4302;p8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86"/>
          <p:cNvGrpSpPr/>
          <p:nvPr/>
        </p:nvGrpSpPr>
        <p:grpSpPr>
          <a:xfrm>
            <a:off x="709562" y="2728028"/>
            <a:ext cx="1779649" cy="591620"/>
            <a:chOff x="246070" y="1983375"/>
            <a:chExt cx="1855347" cy="616849"/>
          </a:xfrm>
        </p:grpSpPr>
        <p:sp>
          <p:nvSpPr>
            <p:cNvPr id="4305" name="Google Shape;4305;p8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86"/>
          <p:cNvGrpSpPr/>
          <p:nvPr/>
        </p:nvGrpSpPr>
        <p:grpSpPr>
          <a:xfrm>
            <a:off x="2320428" y="971307"/>
            <a:ext cx="711055" cy="745993"/>
            <a:chOff x="2496269" y="1171698"/>
            <a:chExt cx="761953" cy="799392"/>
          </a:xfrm>
        </p:grpSpPr>
        <p:grpSp>
          <p:nvGrpSpPr>
            <p:cNvPr id="4315" name="Google Shape;4315;p86"/>
            <p:cNvGrpSpPr/>
            <p:nvPr/>
          </p:nvGrpSpPr>
          <p:grpSpPr>
            <a:xfrm>
              <a:off x="2496269" y="1171698"/>
              <a:ext cx="761953" cy="723022"/>
              <a:chOff x="2496269" y="1171698"/>
              <a:chExt cx="761953" cy="723022"/>
            </a:xfrm>
          </p:grpSpPr>
          <p:sp>
            <p:nvSpPr>
              <p:cNvPr id="4316" name="Google Shape;4316;p8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86"/>
              <p:cNvGrpSpPr/>
              <p:nvPr/>
            </p:nvGrpSpPr>
            <p:grpSpPr>
              <a:xfrm>
                <a:off x="2496269" y="1171698"/>
                <a:ext cx="761953" cy="723022"/>
                <a:chOff x="2496269" y="1120652"/>
                <a:chExt cx="761953" cy="723022"/>
              </a:xfrm>
            </p:grpSpPr>
            <p:grpSp>
              <p:nvGrpSpPr>
                <p:cNvPr id="4319" name="Google Shape;4319;p86"/>
                <p:cNvGrpSpPr/>
                <p:nvPr/>
              </p:nvGrpSpPr>
              <p:grpSpPr>
                <a:xfrm>
                  <a:off x="2496269" y="1120652"/>
                  <a:ext cx="761953" cy="723022"/>
                  <a:chOff x="2496269" y="1120652"/>
                  <a:chExt cx="761953" cy="723022"/>
                </a:xfrm>
              </p:grpSpPr>
              <p:grpSp>
                <p:nvGrpSpPr>
                  <p:cNvPr id="4320" name="Google Shape;4320;p86"/>
                  <p:cNvGrpSpPr/>
                  <p:nvPr/>
                </p:nvGrpSpPr>
                <p:grpSpPr>
                  <a:xfrm>
                    <a:off x="2496269" y="1304589"/>
                    <a:ext cx="407089" cy="305057"/>
                    <a:chOff x="2496269" y="1304589"/>
                    <a:chExt cx="407089" cy="305057"/>
                  </a:xfrm>
                </p:grpSpPr>
                <p:sp>
                  <p:nvSpPr>
                    <p:cNvPr id="4321" name="Google Shape;4321;p8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86"/>
                  <p:cNvGrpSpPr/>
                  <p:nvPr/>
                </p:nvGrpSpPr>
                <p:grpSpPr>
                  <a:xfrm>
                    <a:off x="2586468" y="1493376"/>
                    <a:ext cx="358850" cy="349656"/>
                    <a:chOff x="2586468" y="1493376"/>
                    <a:chExt cx="358850" cy="349656"/>
                  </a:xfrm>
                </p:grpSpPr>
                <p:sp>
                  <p:nvSpPr>
                    <p:cNvPr id="4324" name="Google Shape;4324;p8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86"/>
                  <p:cNvGrpSpPr/>
                  <p:nvPr/>
                </p:nvGrpSpPr>
                <p:grpSpPr>
                  <a:xfrm>
                    <a:off x="2807939" y="1494024"/>
                    <a:ext cx="358857" cy="349650"/>
                    <a:chOff x="2807939" y="1494024"/>
                    <a:chExt cx="358857" cy="349650"/>
                  </a:xfrm>
                </p:grpSpPr>
                <p:sp>
                  <p:nvSpPr>
                    <p:cNvPr id="4327" name="Google Shape;4327;p8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86"/>
                  <p:cNvGrpSpPr/>
                  <p:nvPr/>
                </p:nvGrpSpPr>
                <p:grpSpPr>
                  <a:xfrm>
                    <a:off x="2851133" y="1305635"/>
                    <a:ext cx="407089" cy="305057"/>
                    <a:chOff x="2851133" y="1305635"/>
                    <a:chExt cx="407089" cy="305057"/>
                  </a:xfrm>
                </p:grpSpPr>
                <p:sp>
                  <p:nvSpPr>
                    <p:cNvPr id="4330" name="Google Shape;4330;p8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86"/>
                  <p:cNvGrpSpPr/>
                  <p:nvPr/>
                </p:nvGrpSpPr>
                <p:grpSpPr>
                  <a:xfrm>
                    <a:off x="2727495" y="1120652"/>
                    <a:ext cx="300271" cy="396358"/>
                    <a:chOff x="2727495" y="1120652"/>
                    <a:chExt cx="300271" cy="396358"/>
                  </a:xfrm>
                </p:grpSpPr>
                <p:sp>
                  <p:nvSpPr>
                    <p:cNvPr id="4333" name="Google Shape;4333;p8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5" name="Google Shape;4335;p86"/>
                <p:cNvGrpSpPr/>
                <p:nvPr/>
              </p:nvGrpSpPr>
              <p:grpSpPr>
                <a:xfrm>
                  <a:off x="2722305" y="1350460"/>
                  <a:ext cx="308357" cy="308344"/>
                  <a:chOff x="2722305" y="1350460"/>
                  <a:chExt cx="308357" cy="308344"/>
                </a:xfrm>
              </p:grpSpPr>
              <p:sp>
                <p:nvSpPr>
                  <p:cNvPr id="4336" name="Google Shape;4336;p8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7" name="Google Shape;4337;p86"/>
                  <p:cNvGrpSpPr/>
                  <p:nvPr/>
                </p:nvGrpSpPr>
                <p:grpSpPr>
                  <a:xfrm>
                    <a:off x="2725064" y="1364529"/>
                    <a:ext cx="297954" cy="280182"/>
                    <a:chOff x="2725064" y="1364529"/>
                    <a:chExt cx="297954" cy="280182"/>
                  </a:xfrm>
                </p:grpSpPr>
                <p:sp>
                  <p:nvSpPr>
                    <p:cNvPr id="4338" name="Google Shape;4338;p8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343" name="Google Shape;4343;p8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8" name="Google Shape;4348;p86"/>
          <p:cNvGrpSpPr/>
          <p:nvPr/>
        </p:nvGrpSpPr>
        <p:grpSpPr>
          <a:xfrm>
            <a:off x="3909129" y="2727412"/>
            <a:ext cx="1569144" cy="591015"/>
            <a:chOff x="3820100" y="3023049"/>
            <a:chExt cx="1303926" cy="491162"/>
          </a:xfrm>
        </p:grpSpPr>
        <p:grpSp>
          <p:nvGrpSpPr>
            <p:cNvPr id="4349" name="Google Shape;4349;p86"/>
            <p:cNvGrpSpPr/>
            <p:nvPr/>
          </p:nvGrpSpPr>
          <p:grpSpPr>
            <a:xfrm>
              <a:off x="3820100" y="3023072"/>
              <a:ext cx="1303926" cy="491139"/>
              <a:chOff x="3820100" y="3023072"/>
              <a:chExt cx="1303926" cy="491139"/>
            </a:xfrm>
          </p:grpSpPr>
          <p:sp>
            <p:nvSpPr>
              <p:cNvPr id="4350" name="Google Shape;4350;p8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86"/>
            <p:cNvGrpSpPr/>
            <p:nvPr/>
          </p:nvGrpSpPr>
          <p:grpSpPr>
            <a:xfrm>
              <a:off x="4132439" y="3023645"/>
              <a:ext cx="393633" cy="177096"/>
              <a:chOff x="4132439" y="3023645"/>
              <a:chExt cx="393633" cy="177096"/>
            </a:xfrm>
          </p:grpSpPr>
          <p:sp>
            <p:nvSpPr>
              <p:cNvPr id="4353" name="Google Shape;4353;p8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86"/>
            <p:cNvGrpSpPr/>
            <p:nvPr/>
          </p:nvGrpSpPr>
          <p:grpSpPr>
            <a:xfrm>
              <a:off x="3921811" y="3023049"/>
              <a:ext cx="1002397" cy="388943"/>
              <a:chOff x="3921811" y="3023049"/>
              <a:chExt cx="1002397" cy="388943"/>
            </a:xfrm>
          </p:grpSpPr>
          <p:sp>
            <p:nvSpPr>
              <p:cNvPr id="4356" name="Google Shape;4356;p8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86"/>
            <p:cNvGrpSpPr/>
            <p:nvPr/>
          </p:nvGrpSpPr>
          <p:grpSpPr>
            <a:xfrm>
              <a:off x="4023645" y="3023049"/>
              <a:ext cx="683032" cy="286722"/>
              <a:chOff x="4023645" y="3023049"/>
              <a:chExt cx="683032" cy="286722"/>
            </a:xfrm>
          </p:grpSpPr>
          <p:sp>
            <p:nvSpPr>
              <p:cNvPr id="4359" name="Google Shape;4359;p8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1" name="Google Shape;4361;p86"/>
          <p:cNvGrpSpPr/>
          <p:nvPr/>
        </p:nvGrpSpPr>
        <p:grpSpPr>
          <a:xfrm>
            <a:off x="1541251" y="1854258"/>
            <a:ext cx="713522" cy="688025"/>
            <a:chOff x="1706078" y="2092648"/>
            <a:chExt cx="660913" cy="637296"/>
          </a:xfrm>
        </p:grpSpPr>
        <p:sp>
          <p:nvSpPr>
            <p:cNvPr id="4362" name="Google Shape;4362;p8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86"/>
            <p:cNvGrpSpPr/>
            <p:nvPr/>
          </p:nvGrpSpPr>
          <p:grpSpPr>
            <a:xfrm>
              <a:off x="1706078" y="2092648"/>
              <a:ext cx="660913" cy="575241"/>
              <a:chOff x="1706078" y="2092648"/>
              <a:chExt cx="660913" cy="575241"/>
            </a:xfrm>
          </p:grpSpPr>
          <p:sp>
            <p:nvSpPr>
              <p:cNvPr id="4364" name="Google Shape;4364;p8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7" name="Google Shape;4367;p86"/>
          <p:cNvGrpSpPr/>
          <p:nvPr/>
        </p:nvGrpSpPr>
        <p:grpSpPr>
          <a:xfrm>
            <a:off x="6303109" y="971806"/>
            <a:ext cx="1317459" cy="684168"/>
            <a:chOff x="238125" y="999450"/>
            <a:chExt cx="7140700" cy="3708225"/>
          </a:xfrm>
        </p:grpSpPr>
        <p:sp>
          <p:nvSpPr>
            <p:cNvPr id="4368" name="Google Shape;4368;p8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0" name="Shape 4380"/>
        <p:cNvGrpSpPr/>
        <p:nvPr/>
      </p:nvGrpSpPr>
      <p:grpSpPr>
        <a:xfrm>
          <a:off x="0" y="0"/>
          <a:ext cx="0" cy="0"/>
          <a:chOff x="0" y="0"/>
          <a:chExt cx="0" cy="0"/>
        </a:xfrm>
      </p:grpSpPr>
      <p:grpSp>
        <p:nvGrpSpPr>
          <p:cNvPr id="4381" name="Google Shape;4381;p87"/>
          <p:cNvGrpSpPr/>
          <p:nvPr/>
        </p:nvGrpSpPr>
        <p:grpSpPr>
          <a:xfrm>
            <a:off x="717027" y="967622"/>
            <a:ext cx="1636117" cy="1526144"/>
            <a:chOff x="729238" y="1179665"/>
            <a:chExt cx="1636117" cy="1526144"/>
          </a:xfrm>
        </p:grpSpPr>
        <p:grpSp>
          <p:nvGrpSpPr>
            <p:cNvPr id="4382" name="Google Shape;4382;p87"/>
            <p:cNvGrpSpPr/>
            <p:nvPr/>
          </p:nvGrpSpPr>
          <p:grpSpPr>
            <a:xfrm>
              <a:off x="729238" y="1179665"/>
              <a:ext cx="80700" cy="1526144"/>
              <a:chOff x="729238" y="1179665"/>
              <a:chExt cx="80700" cy="1526144"/>
            </a:xfrm>
          </p:grpSpPr>
          <p:sp>
            <p:nvSpPr>
              <p:cNvPr id="4383" name="Google Shape;4383;p8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87"/>
            <p:cNvGrpSpPr/>
            <p:nvPr/>
          </p:nvGrpSpPr>
          <p:grpSpPr>
            <a:xfrm>
              <a:off x="903098" y="1179665"/>
              <a:ext cx="80700" cy="1526144"/>
              <a:chOff x="903098" y="1179665"/>
              <a:chExt cx="80700" cy="1526144"/>
            </a:xfrm>
          </p:grpSpPr>
          <p:sp>
            <p:nvSpPr>
              <p:cNvPr id="4394" name="Google Shape;4394;p8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87"/>
            <p:cNvGrpSpPr/>
            <p:nvPr/>
          </p:nvGrpSpPr>
          <p:grpSpPr>
            <a:xfrm>
              <a:off x="1076958" y="1179665"/>
              <a:ext cx="80700" cy="1526144"/>
              <a:chOff x="1076958" y="1179665"/>
              <a:chExt cx="80700" cy="1526144"/>
            </a:xfrm>
          </p:grpSpPr>
          <p:sp>
            <p:nvSpPr>
              <p:cNvPr id="4405" name="Google Shape;4405;p8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87"/>
            <p:cNvGrpSpPr/>
            <p:nvPr/>
          </p:nvGrpSpPr>
          <p:grpSpPr>
            <a:xfrm>
              <a:off x="1247707" y="1179665"/>
              <a:ext cx="80700" cy="1526144"/>
              <a:chOff x="1247707" y="1179665"/>
              <a:chExt cx="80700" cy="1526144"/>
            </a:xfrm>
          </p:grpSpPr>
          <p:sp>
            <p:nvSpPr>
              <p:cNvPr id="4416" name="Google Shape;4416;p8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87"/>
            <p:cNvGrpSpPr/>
            <p:nvPr/>
          </p:nvGrpSpPr>
          <p:grpSpPr>
            <a:xfrm>
              <a:off x="1421567" y="1179665"/>
              <a:ext cx="80700" cy="1526144"/>
              <a:chOff x="1421567" y="1179665"/>
              <a:chExt cx="80700" cy="1526144"/>
            </a:xfrm>
          </p:grpSpPr>
          <p:sp>
            <p:nvSpPr>
              <p:cNvPr id="4427" name="Google Shape;4427;p8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87"/>
            <p:cNvGrpSpPr/>
            <p:nvPr/>
          </p:nvGrpSpPr>
          <p:grpSpPr>
            <a:xfrm>
              <a:off x="1592327" y="1179665"/>
              <a:ext cx="80700" cy="1526144"/>
              <a:chOff x="1592327" y="1179665"/>
              <a:chExt cx="80700" cy="1526144"/>
            </a:xfrm>
          </p:grpSpPr>
          <p:sp>
            <p:nvSpPr>
              <p:cNvPr id="4438" name="Google Shape;4438;p8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87"/>
            <p:cNvGrpSpPr/>
            <p:nvPr/>
          </p:nvGrpSpPr>
          <p:grpSpPr>
            <a:xfrm>
              <a:off x="1766187" y="1179665"/>
              <a:ext cx="80700" cy="1526144"/>
              <a:chOff x="1766187" y="1179665"/>
              <a:chExt cx="80700" cy="1526144"/>
            </a:xfrm>
          </p:grpSpPr>
          <p:sp>
            <p:nvSpPr>
              <p:cNvPr id="4449" name="Google Shape;4449;p8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87"/>
            <p:cNvGrpSpPr/>
            <p:nvPr/>
          </p:nvGrpSpPr>
          <p:grpSpPr>
            <a:xfrm>
              <a:off x="1936935" y="1179665"/>
              <a:ext cx="80700" cy="1526144"/>
              <a:chOff x="1936935" y="1179665"/>
              <a:chExt cx="80700" cy="1526144"/>
            </a:xfrm>
          </p:grpSpPr>
          <p:sp>
            <p:nvSpPr>
              <p:cNvPr id="4460" name="Google Shape;4460;p8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87"/>
            <p:cNvGrpSpPr/>
            <p:nvPr/>
          </p:nvGrpSpPr>
          <p:grpSpPr>
            <a:xfrm>
              <a:off x="2110795" y="1179665"/>
              <a:ext cx="80700" cy="1526144"/>
              <a:chOff x="2110795" y="1179665"/>
              <a:chExt cx="80700" cy="1526144"/>
            </a:xfrm>
          </p:grpSpPr>
          <p:sp>
            <p:nvSpPr>
              <p:cNvPr id="4471" name="Google Shape;4471;p8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87"/>
            <p:cNvGrpSpPr/>
            <p:nvPr/>
          </p:nvGrpSpPr>
          <p:grpSpPr>
            <a:xfrm>
              <a:off x="2284655" y="1179665"/>
              <a:ext cx="80700" cy="1526144"/>
              <a:chOff x="2284655" y="1179665"/>
              <a:chExt cx="80700" cy="1526144"/>
            </a:xfrm>
          </p:grpSpPr>
          <p:sp>
            <p:nvSpPr>
              <p:cNvPr id="4482" name="Google Shape;4482;p8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2" name="Google Shape;4492;p87"/>
          <p:cNvGrpSpPr/>
          <p:nvPr/>
        </p:nvGrpSpPr>
        <p:grpSpPr>
          <a:xfrm>
            <a:off x="2611693" y="986760"/>
            <a:ext cx="1364248" cy="1102133"/>
            <a:chOff x="2623904" y="1198803"/>
            <a:chExt cx="1364248" cy="1102133"/>
          </a:xfrm>
        </p:grpSpPr>
        <p:grpSp>
          <p:nvGrpSpPr>
            <p:cNvPr id="4493" name="Google Shape;4493;p87"/>
            <p:cNvGrpSpPr/>
            <p:nvPr/>
          </p:nvGrpSpPr>
          <p:grpSpPr>
            <a:xfrm>
              <a:off x="2623907" y="1198803"/>
              <a:ext cx="1364245" cy="273000"/>
              <a:chOff x="2623907" y="1198803"/>
              <a:chExt cx="1364245" cy="273000"/>
            </a:xfrm>
          </p:grpSpPr>
          <p:sp>
            <p:nvSpPr>
              <p:cNvPr id="4494" name="Google Shape;4494;p8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87"/>
            <p:cNvGrpSpPr/>
            <p:nvPr/>
          </p:nvGrpSpPr>
          <p:grpSpPr>
            <a:xfrm>
              <a:off x="2623904" y="1476964"/>
              <a:ext cx="1364245" cy="273000"/>
              <a:chOff x="2623904" y="1476964"/>
              <a:chExt cx="1364245" cy="273000"/>
            </a:xfrm>
          </p:grpSpPr>
          <p:sp>
            <p:nvSpPr>
              <p:cNvPr id="4500" name="Google Shape;4500;p8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87"/>
            <p:cNvGrpSpPr/>
            <p:nvPr/>
          </p:nvGrpSpPr>
          <p:grpSpPr>
            <a:xfrm>
              <a:off x="2623907" y="1749775"/>
              <a:ext cx="1364245" cy="273000"/>
              <a:chOff x="2623907" y="1749775"/>
              <a:chExt cx="1364245" cy="273000"/>
            </a:xfrm>
          </p:grpSpPr>
          <p:sp>
            <p:nvSpPr>
              <p:cNvPr id="4506" name="Google Shape;4506;p8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87"/>
            <p:cNvGrpSpPr/>
            <p:nvPr/>
          </p:nvGrpSpPr>
          <p:grpSpPr>
            <a:xfrm>
              <a:off x="2623904" y="2027936"/>
              <a:ext cx="1364245" cy="273000"/>
              <a:chOff x="2623904" y="2027936"/>
              <a:chExt cx="1364245" cy="273000"/>
            </a:xfrm>
          </p:grpSpPr>
          <p:sp>
            <p:nvSpPr>
              <p:cNvPr id="4512" name="Google Shape;4512;p8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7" name="Google Shape;4517;p87"/>
          <p:cNvGrpSpPr/>
          <p:nvPr/>
        </p:nvGrpSpPr>
        <p:grpSpPr>
          <a:xfrm>
            <a:off x="2601154" y="2445833"/>
            <a:ext cx="1387541" cy="159124"/>
            <a:chOff x="3200660" y="2180272"/>
            <a:chExt cx="2563824" cy="378237"/>
          </a:xfrm>
        </p:grpSpPr>
        <p:sp>
          <p:nvSpPr>
            <p:cNvPr id="4518" name="Google Shape;4518;p8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87"/>
          <p:cNvGrpSpPr/>
          <p:nvPr/>
        </p:nvGrpSpPr>
        <p:grpSpPr>
          <a:xfrm>
            <a:off x="2597679" y="2723597"/>
            <a:ext cx="1390502" cy="159625"/>
            <a:chOff x="3530150" y="2790075"/>
            <a:chExt cx="1962600" cy="225300"/>
          </a:xfrm>
        </p:grpSpPr>
        <p:sp>
          <p:nvSpPr>
            <p:cNvPr id="4537" name="Google Shape;4537;p8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87"/>
          <p:cNvGrpSpPr/>
          <p:nvPr/>
        </p:nvGrpSpPr>
        <p:grpSpPr>
          <a:xfrm>
            <a:off x="2597736" y="3001862"/>
            <a:ext cx="1411629" cy="154175"/>
            <a:chOff x="3558802" y="4011244"/>
            <a:chExt cx="1866000" cy="111600"/>
          </a:xfrm>
        </p:grpSpPr>
        <p:sp>
          <p:nvSpPr>
            <p:cNvPr id="4540" name="Google Shape;4540;p8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87"/>
          <p:cNvGrpSpPr/>
          <p:nvPr/>
        </p:nvGrpSpPr>
        <p:grpSpPr>
          <a:xfrm>
            <a:off x="2598024" y="2207432"/>
            <a:ext cx="1383503" cy="119761"/>
            <a:chOff x="3465975" y="2270258"/>
            <a:chExt cx="1986364" cy="171947"/>
          </a:xfrm>
        </p:grpSpPr>
        <p:sp>
          <p:nvSpPr>
            <p:cNvPr id="4543" name="Google Shape;4543;p8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87"/>
          <p:cNvGrpSpPr/>
          <p:nvPr/>
        </p:nvGrpSpPr>
        <p:grpSpPr>
          <a:xfrm>
            <a:off x="2609031" y="3571205"/>
            <a:ext cx="1369531" cy="195460"/>
            <a:chOff x="723300" y="4253549"/>
            <a:chExt cx="2276482" cy="324900"/>
          </a:xfrm>
        </p:grpSpPr>
        <p:sp>
          <p:nvSpPr>
            <p:cNvPr id="4552" name="Google Shape;4552;p8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87"/>
          <p:cNvGrpSpPr/>
          <p:nvPr/>
        </p:nvGrpSpPr>
        <p:grpSpPr>
          <a:xfrm>
            <a:off x="2598592" y="3272446"/>
            <a:ext cx="1389066" cy="180119"/>
            <a:chOff x="705948" y="3788465"/>
            <a:chExt cx="2308953" cy="299400"/>
          </a:xfrm>
        </p:grpSpPr>
        <p:sp>
          <p:nvSpPr>
            <p:cNvPr id="4558" name="Google Shape;4558;p8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87"/>
          <p:cNvGrpSpPr/>
          <p:nvPr/>
        </p:nvGrpSpPr>
        <p:grpSpPr>
          <a:xfrm>
            <a:off x="4195583" y="1876400"/>
            <a:ext cx="1433821" cy="191501"/>
            <a:chOff x="4273350" y="2088443"/>
            <a:chExt cx="1433821" cy="191501"/>
          </a:xfrm>
        </p:grpSpPr>
        <p:grpSp>
          <p:nvGrpSpPr>
            <p:cNvPr id="4564" name="Google Shape;4564;p87"/>
            <p:cNvGrpSpPr/>
            <p:nvPr/>
          </p:nvGrpSpPr>
          <p:grpSpPr>
            <a:xfrm>
              <a:off x="4273350" y="2088443"/>
              <a:ext cx="1433821" cy="0"/>
              <a:chOff x="5224975" y="2962250"/>
              <a:chExt cx="1544400" cy="0"/>
            </a:xfrm>
          </p:grpSpPr>
          <p:cxnSp>
            <p:nvCxnSpPr>
              <p:cNvPr id="4565" name="Google Shape;4565;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66" name="Google Shape;4566;p8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567" name="Google Shape;4567;p87"/>
            <p:cNvGrpSpPr/>
            <p:nvPr/>
          </p:nvGrpSpPr>
          <p:grpSpPr>
            <a:xfrm>
              <a:off x="4273350" y="2279944"/>
              <a:ext cx="1433821" cy="0"/>
              <a:chOff x="5224975" y="2962250"/>
              <a:chExt cx="1544400" cy="0"/>
            </a:xfrm>
          </p:grpSpPr>
          <p:cxnSp>
            <p:nvCxnSpPr>
              <p:cNvPr id="4568" name="Google Shape;4568;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69" name="Google Shape;4569;p8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570" name="Google Shape;4570;p87"/>
          <p:cNvGrpSpPr/>
          <p:nvPr/>
        </p:nvGrpSpPr>
        <p:grpSpPr>
          <a:xfrm>
            <a:off x="2646529" y="3885304"/>
            <a:ext cx="1304609" cy="294074"/>
            <a:chOff x="2658741" y="4097347"/>
            <a:chExt cx="1304609" cy="294074"/>
          </a:xfrm>
        </p:grpSpPr>
        <p:grpSp>
          <p:nvGrpSpPr>
            <p:cNvPr id="4571" name="Google Shape;4571;p87"/>
            <p:cNvGrpSpPr/>
            <p:nvPr/>
          </p:nvGrpSpPr>
          <p:grpSpPr>
            <a:xfrm>
              <a:off x="2658741" y="4097347"/>
              <a:ext cx="118572" cy="294074"/>
              <a:chOff x="3343310" y="4475555"/>
              <a:chExt cx="127717" cy="316753"/>
            </a:xfrm>
          </p:grpSpPr>
          <p:sp>
            <p:nvSpPr>
              <p:cNvPr id="4572" name="Google Shape;4572;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87"/>
            <p:cNvGrpSpPr/>
            <p:nvPr/>
          </p:nvGrpSpPr>
          <p:grpSpPr>
            <a:xfrm>
              <a:off x="3815519" y="4098388"/>
              <a:ext cx="147831" cy="291991"/>
              <a:chOff x="3527539" y="4476677"/>
              <a:chExt cx="159232" cy="314510"/>
            </a:xfrm>
          </p:grpSpPr>
          <p:sp>
            <p:nvSpPr>
              <p:cNvPr id="4575" name="Google Shape;4575;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87"/>
            <p:cNvGrpSpPr/>
            <p:nvPr/>
          </p:nvGrpSpPr>
          <p:grpSpPr>
            <a:xfrm>
              <a:off x="3511696" y="4098388"/>
              <a:ext cx="147831" cy="291991"/>
              <a:chOff x="3527539" y="4476677"/>
              <a:chExt cx="159232" cy="314510"/>
            </a:xfrm>
          </p:grpSpPr>
          <p:sp>
            <p:nvSpPr>
              <p:cNvPr id="4578" name="Google Shape;4578;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87"/>
            <p:cNvGrpSpPr/>
            <p:nvPr/>
          </p:nvGrpSpPr>
          <p:grpSpPr>
            <a:xfrm>
              <a:off x="3207874" y="4098388"/>
              <a:ext cx="147831" cy="291991"/>
              <a:chOff x="3527539" y="4476677"/>
              <a:chExt cx="159232" cy="314510"/>
            </a:xfrm>
          </p:grpSpPr>
          <p:sp>
            <p:nvSpPr>
              <p:cNvPr id="4581" name="Google Shape;4581;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87"/>
            <p:cNvGrpSpPr/>
            <p:nvPr/>
          </p:nvGrpSpPr>
          <p:grpSpPr>
            <a:xfrm>
              <a:off x="2933305" y="4097347"/>
              <a:ext cx="118572" cy="294074"/>
              <a:chOff x="3343310" y="4475555"/>
              <a:chExt cx="127717" cy="316753"/>
            </a:xfrm>
          </p:grpSpPr>
          <p:sp>
            <p:nvSpPr>
              <p:cNvPr id="4584" name="Google Shape;4584;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6" name="Google Shape;4586;p87"/>
          <p:cNvGrpSpPr/>
          <p:nvPr/>
        </p:nvGrpSpPr>
        <p:grpSpPr>
          <a:xfrm>
            <a:off x="4197138" y="963998"/>
            <a:ext cx="1430711" cy="751237"/>
            <a:chOff x="5159450" y="1919950"/>
            <a:chExt cx="1541050" cy="862500"/>
          </a:xfrm>
        </p:grpSpPr>
        <p:sp>
          <p:nvSpPr>
            <p:cNvPr id="4587" name="Google Shape;4587;p8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588" name="Google Shape;4588;p87"/>
            <p:cNvGrpSpPr/>
            <p:nvPr/>
          </p:nvGrpSpPr>
          <p:grpSpPr>
            <a:xfrm>
              <a:off x="5159450" y="1919950"/>
              <a:ext cx="1541050" cy="862500"/>
              <a:chOff x="5159450" y="1919950"/>
              <a:chExt cx="1541050" cy="862500"/>
            </a:xfrm>
          </p:grpSpPr>
          <p:cxnSp>
            <p:nvCxnSpPr>
              <p:cNvPr id="4589" name="Google Shape;4589;p8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590" name="Google Shape;4590;p8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591" name="Google Shape;4591;p87"/>
          <p:cNvGrpSpPr/>
          <p:nvPr/>
        </p:nvGrpSpPr>
        <p:grpSpPr>
          <a:xfrm>
            <a:off x="4245275" y="2227768"/>
            <a:ext cx="1334436" cy="967914"/>
            <a:chOff x="4294923" y="2439811"/>
            <a:chExt cx="1334436" cy="967914"/>
          </a:xfrm>
        </p:grpSpPr>
        <p:grpSp>
          <p:nvGrpSpPr>
            <p:cNvPr id="4592" name="Google Shape;4592;p87"/>
            <p:cNvGrpSpPr/>
            <p:nvPr/>
          </p:nvGrpSpPr>
          <p:grpSpPr>
            <a:xfrm>
              <a:off x="4960455" y="2469658"/>
              <a:ext cx="668904" cy="885524"/>
              <a:chOff x="4960455" y="2469658"/>
              <a:chExt cx="668904" cy="885524"/>
            </a:xfrm>
          </p:grpSpPr>
          <p:sp>
            <p:nvSpPr>
              <p:cNvPr id="4593" name="Google Shape;4593;p8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87"/>
            <p:cNvGrpSpPr/>
            <p:nvPr/>
          </p:nvGrpSpPr>
          <p:grpSpPr>
            <a:xfrm>
              <a:off x="4294923" y="2469658"/>
              <a:ext cx="668951" cy="885524"/>
              <a:chOff x="4294923" y="2469658"/>
              <a:chExt cx="668951" cy="885524"/>
            </a:xfrm>
          </p:grpSpPr>
          <p:sp>
            <p:nvSpPr>
              <p:cNvPr id="4600" name="Google Shape;4600;p8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6" name="Google Shape;4606;p8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87"/>
          <p:cNvGrpSpPr/>
          <p:nvPr/>
        </p:nvGrpSpPr>
        <p:grpSpPr>
          <a:xfrm>
            <a:off x="4231478" y="3282213"/>
            <a:ext cx="1430949" cy="897289"/>
            <a:chOff x="4351371" y="3547942"/>
            <a:chExt cx="1345130" cy="843475"/>
          </a:xfrm>
        </p:grpSpPr>
        <p:grpSp>
          <p:nvGrpSpPr>
            <p:cNvPr id="4608" name="Google Shape;4608;p87"/>
            <p:cNvGrpSpPr/>
            <p:nvPr/>
          </p:nvGrpSpPr>
          <p:grpSpPr>
            <a:xfrm>
              <a:off x="4351371" y="4209917"/>
              <a:ext cx="1345130" cy="181500"/>
              <a:chOff x="4351371" y="4209917"/>
              <a:chExt cx="1345130" cy="181500"/>
            </a:xfrm>
          </p:grpSpPr>
          <p:sp>
            <p:nvSpPr>
              <p:cNvPr id="4609" name="Google Shape;4609;p8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0" name="Google Shape;4610;p8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611" name="Google Shape;4611;p87"/>
            <p:cNvGrpSpPr/>
            <p:nvPr/>
          </p:nvGrpSpPr>
          <p:grpSpPr>
            <a:xfrm>
              <a:off x="4403010" y="3985221"/>
              <a:ext cx="1109518" cy="181500"/>
              <a:chOff x="4403010" y="3985221"/>
              <a:chExt cx="1109518" cy="181500"/>
            </a:xfrm>
          </p:grpSpPr>
          <p:sp>
            <p:nvSpPr>
              <p:cNvPr id="4612" name="Google Shape;4612;p8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3" name="Google Shape;4613;p8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614" name="Google Shape;4614;p87"/>
            <p:cNvGrpSpPr/>
            <p:nvPr/>
          </p:nvGrpSpPr>
          <p:grpSpPr>
            <a:xfrm>
              <a:off x="4618704" y="3766582"/>
              <a:ext cx="807858" cy="181500"/>
              <a:chOff x="4618704" y="3766582"/>
              <a:chExt cx="807858" cy="181500"/>
            </a:xfrm>
          </p:grpSpPr>
          <p:sp>
            <p:nvSpPr>
              <p:cNvPr id="4615" name="Google Shape;4615;p8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6" name="Google Shape;4616;p8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617" name="Google Shape;4617;p87"/>
            <p:cNvGrpSpPr/>
            <p:nvPr/>
          </p:nvGrpSpPr>
          <p:grpSpPr>
            <a:xfrm>
              <a:off x="4735238" y="3547942"/>
              <a:ext cx="462839" cy="181500"/>
              <a:chOff x="4735238" y="3547942"/>
              <a:chExt cx="462839" cy="181500"/>
            </a:xfrm>
          </p:grpSpPr>
          <p:sp>
            <p:nvSpPr>
              <p:cNvPr id="4618" name="Google Shape;4618;p8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9" name="Google Shape;4619;p8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20" name="Google Shape;4620;p87"/>
          <p:cNvGrpSpPr/>
          <p:nvPr/>
        </p:nvGrpSpPr>
        <p:grpSpPr>
          <a:xfrm>
            <a:off x="7407836" y="2217537"/>
            <a:ext cx="1020955" cy="928853"/>
            <a:chOff x="926675" y="238125"/>
            <a:chExt cx="5755100" cy="5232975"/>
          </a:xfrm>
        </p:grpSpPr>
        <p:sp>
          <p:nvSpPr>
            <p:cNvPr id="4621" name="Google Shape;4621;p8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87"/>
          <p:cNvGrpSpPr/>
          <p:nvPr/>
        </p:nvGrpSpPr>
        <p:grpSpPr>
          <a:xfrm>
            <a:off x="715210" y="2616272"/>
            <a:ext cx="1695374" cy="1560837"/>
            <a:chOff x="727421" y="2828315"/>
            <a:chExt cx="1695374" cy="1560837"/>
          </a:xfrm>
        </p:grpSpPr>
        <p:grpSp>
          <p:nvGrpSpPr>
            <p:cNvPr id="4626" name="Google Shape;4626;p87"/>
            <p:cNvGrpSpPr/>
            <p:nvPr/>
          </p:nvGrpSpPr>
          <p:grpSpPr>
            <a:xfrm>
              <a:off x="727421" y="2828315"/>
              <a:ext cx="1695374" cy="1560837"/>
              <a:chOff x="734799" y="2782450"/>
              <a:chExt cx="1571100" cy="1577400"/>
            </a:xfrm>
          </p:grpSpPr>
          <p:cxnSp>
            <p:nvCxnSpPr>
              <p:cNvPr id="4627" name="Google Shape;4627;p8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628" name="Google Shape;4628;p8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629" name="Google Shape;4629;p87"/>
            <p:cNvGrpSpPr/>
            <p:nvPr/>
          </p:nvGrpSpPr>
          <p:grpSpPr>
            <a:xfrm>
              <a:off x="819108" y="2882501"/>
              <a:ext cx="1556791" cy="1426186"/>
              <a:chOff x="819108" y="2882501"/>
              <a:chExt cx="1556791" cy="1426186"/>
            </a:xfrm>
          </p:grpSpPr>
          <p:grpSp>
            <p:nvGrpSpPr>
              <p:cNvPr id="4630" name="Google Shape;4630;p87"/>
              <p:cNvGrpSpPr/>
              <p:nvPr/>
            </p:nvGrpSpPr>
            <p:grpSpPr>
              <a:xfrm>
                <a:off x="819108" y="2882501"/>
                <a:ext cx="103104" cy="1426186"/>
                <a:chOff x="4674013" y="3100904"/>
                <a:chExt cx="122758" cy="1698043"/>
              </a:xfrm>
            </p:grpSpPr>
            <p:sp>
              <p:nvSpPr>
                <p:cNvPr id="4631" name="Google Shape;4631;p8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87"/>
              <p:cNvGrpSpPr/>
              <p:nvPr/>
            </p:nvGrpSpPr>
            <p:grpSpPr>
              <a:xfrm>
                <a:off x="1062475" y="2882501"/>
                <a:ext cx="103104" cy="1426186"/>
                <a:chOff x="4940438" y="3100904"/>
                <a:chExt cx="122758" cy="1698043"/>
              </a:xfrm>
            </p:grpSpPr>
            <p:sp>
              <p:nvSpPr>
                <p:cNvPr id="4639" name="Google Shape;4639;p8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87"/>
              <p:cNvGrpSpPr/>
              <p:nvPr/>
            </p:nvGrpSpPr>
            <p:grpSpPr>
              <a:xfrm>
                <a:off x="1299324" y="2882501"/>
                <a:ext cx="103104" cy="1426186"/>
                <a:chOff x="5206863" y="3100904"/>
                <a:chExt cx="122758" cy="1698043"/>
              </a:xfrm>
            </p:grpSpPr>
            <p:sp>
              <p:nvSpPr>
                <p:cNvPr id="4647" name="Google Shape;4647;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87"/>
              <p:cNvGrpSpPr/>
              <p:nvPr/>
            </p:nvGrpSpPr>
            <p:grpSpPr>
              <a:xfrm>
                <a:off x="1786057" y="2882501"/>
                <a:ext cx="103104" cy="1426186"/>
                <a:chOff x="6006138" y="3143629"/>
                <a:chExt cx="122758" cy="1698043"/>
              </a:xfrm>
            </p:grpSpPr>
            <p:sp>
              <p:nvSpPr>
                <p:cNvPr id="4655" name="Google Shape;4655;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87"/>
              <p:cNvGrpSpPr/>
              <p:nvPr/>
            </p:nvGrpSpPr>
            <p:grpSpPr>
              <a:xfrm>
                <a:off x="2029422" y="2882501"/>
                <a:ext cx="103104" cy="1426186"/>
                <a:chOff x="6805413" y="3100904"/>
                <a:chExt cx="122758" cy="1698043"/>
              </a:xfrm>
            </p:grpSpPr>
            <p:sp>
              <p:nvSpPr>
                <p:cNvPr id="4663" name="Google Shape;4663;p8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87"/>
              <p:cNvGrpSpPr/>
              <p:nvPr/>
            </p:nvGrpSpPr>
            <p:grpSpPr>
              <a:xfrm>
                <a:off x="2272795" y="2882501"/>
                <a:ext cx="103104" cy="1426186"/>
                <a:chOff x="5206863" y="3100904"/>
                <a:chExt cx="122758" cy="1698043"/>
              </a:xfrm>
            </p:grpSpPr>
            <p:sp>
              <p:nvSpPr>
                <p:cNvPr id="4671" name="Google Shape;4671;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87"/>
              <p:cNvGrpSpPr/>
              <p:nvPr/>
            </p:nvGrpSpPr>
            <p:grpSpPr>
              <a:xfrm>
                <a:off x="1542694" y="2882501"/>
                <a:ext cx="103104" cy="1426186"/>
                <a:chOff x="6006138" y="3143629"/>
                <a:chExt cx="122758" cy="1698043"/>
              </a:xfrm>
            </p:grpSpPr>
            <p:sp>
              <p:nvSpPr>
                <p:cNvPr id="4679" name="Google Shape;4679;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86" name="Google Shape;4686;p87"/>
          <p:cNvGrpSpPr/>
          <p:nvPr/>
        </p:nvGrpSpPr>
        <p:grpSpPr>
          <a:xfrm>
            <a:off x="5671260" y="3305994"/>
            <a:ext cx="2749952" cy="870677"/>
            <a:chOff x="238125" y="1725700"/>
            <a:chExt cx="7139025" cy="2260325"/>
          </a:xfrm>
        </p:grpSpPr>
        <p:sp>
          <p:nvSpPr>
            <p:cNvPr id="4687" name="Google Shape;4687;p8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87"/>
          <p:cNvGrpSpPr/>
          <p:nvPr/>
        </p:nvGrpSpPr>
        <p:grpSpPr>
          <a:xfrm>
            <a:off x="5941424" y="2247740"/>
            <a:ext cx="1105452" cy="916747"/>
            <a:chOff x="5249100" y="1210600"/>
            <a:chExt cx="3502700" cy="2904775"/>
          </a:xfrm>
        </p:grpSpPr>
        <p:sp>
          <p:nvSpPr>
            <p:cNvPr id="4698" name="Google Shape;4698;p8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02" name="Google Shape;4702;p8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703" name="Google Shape;4703;p8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704" name="Google Shape;4704;p8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705" name="Google Shape;4705;p8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706" name="Google Shape;4706;p8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7" name="Google Shape;4707;p87"/>
          <p:cNvGrpSpPr/>
          <p:nvPr/>
        </p:nvGrpSpPr>
        <p:grpSpPr>
          <a:xfrm>
            <a:off x="7123972" y="967158"/>
            <a:ext cx="1304650" cy="1124856"/>
            <a:chOff x="7287122" y="1165658"/>
            <a:chExt cx="1219413" cy="1051365"/>
          </a:xfrm>
        </p:grpSpPr>
        <p:grpSp>
          <p:nvGrpSpPr>
            <p:cNvPr id="4708" name="Google Shape;4708;p87"/>
            <p:cNvGrpSpPr/>
            <p:nvPr/>
          </p:nvGrpSpPr>
          <p:grpSpPr>
            <a:xfrm>
              <a:off x="7287122" y="1969723"/>
              <a:ext cx="1219413" cy="247300"/>
              <a:chOff x="7287122" y="1969723"/>
              <a:chExt cx="1219413" cy="247300"/>
            </a:xfrm>
          </p:grpSpPr>
          <p:sp>
            <p:nvSpPr>
              <p:cNvPr id="4709" name="Google Shape;4709;p8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0" name="Google Shape;4710;p87"/>
              <p:cNvGrpSpPr/>
              <p:nvPr/>
            </p:nvGrpSpPr>
            <p:grpSpPr>
              <a:xfrm>
                <a:off x="7287122" y="2063892"/>
                <a:ext cx="1151753" cy="73428"/>
                <a:chOff x="7287122" y="2063892"/>
                <a:chExt cx="1151753" cy="73428"/>
              </a:xfrm>
            </p:grpSpPr>
            <p:sp>
              <p:nvSpPr>
                <p:cNvPr id="4711" name="Google Shape;4711;p8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2" name="Google Shape;4712;p8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713" name="Google Shape;4713;p87"/>
            <p:cNvGrpSpPr/>
            <p:nvPr/>
          </p:nvGrpSpPr>
          <p:grpSpPr>
            <a:xfrm>
              <a:off x="7287122" y="1712201"/>
              <a:ext cx="1219403" cy="246767"/>
              <a:chOff x="7287122" y="1712201"/>
              <a:chExt cx="1219403" cy="246767"/>
            </a:xfrm>
          </p:grpSpPr>
          <p:sp>
            <p:nvSpPr>
              <p:cNvPr id="4714" name="Google Shape;4714;p8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5" name="Google Shape;4715;p87"/>
              <p:cNvGrpSpPr/>
              <p:nvPr/>
            </p:nvGrpSpPr>
            <p:grpSpPr>
              <a:xfrm>
                <a:off x="7287122" y="1842861"/>
                <a:ext cx="1005303" cy="73419"/>
                <a:chOff x="7287122" y="1842861"/>
                <a:chExt cx="1005303" cy="73419"/>
              </a:xfrm>
            </p:grpSpPr>
            <p:sp>
              <p:nvSpPr>
                <p:cNvPr id="4716" name="Google Shape;4716;p8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7" name="Google Shape;4717;p8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718" name="Google Shape;4718;p87"/>
            <p:cNvGrpSpPr/>
            <p:nvPr/>
          </p:nvGrpSpPr>
          <p:grpSpPr>
            <a:xfrm>
              <a:off x="7287122" y="1447520"/>
              <a:ext cx="1219403" cy="286667"/>
              <a:chOff x="7287122" y="1447520"/>
              <a:chExt cx="1219403" cy="286667"/>
            </a:xfrm>
          </p:grpSpPr>
          <p:sp>
            <p:nvSpPr>
              <p:cNvPr id="4719" name="Google Shape;4719;p8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0" name="Google Shape;4720;p87"/>
              <p:cNvGrpSpPr/>
              <p:nvPr/>
            </p:nvGrpSpPr>
            <p:grpSpPr>
              <a:xfrm>
                <a:off x="7287122" y="1581977"/>
                <a:ext cx="852803" cy="73428"/>
                <a:chOff x="7287122" y="1581977"/>
                <a:chExt cx="852803" cy="73428"/>
              </a:xfrm>
            </p:grpSpPr>
            <p:sp>
              <p:nvSpPr>
                <p:cNvPr id="4721" name="Google Shape;4721;p8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2" name="Google Shape;4722;p8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723" name="Google Shape;4723;p87"/>
            <p:cNvGrpSpPr/>
            <p:nvPr/>
          </p:nvGrpSpPr>
          <p:grpSpPr>
            <a:xfrm>
              <a:off x="7287122" y="1165658"/>
              <a:ext cx="1219403" cy="344253"/>
              <a:chOff x="7287122" y="1165658"/>
              <a:chExt cx="1219403" cy="344253"/>
            </a:xfrm>
          </p:grpSpPr>
          <p:sp>
            <p:nvSpPr>
              <p:cNvPr id="4724" name="Google Shape;4724;p8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5" name="Google Shape;4725;p87"/>
              <p:cNvGrpSpPr/>
              <p:nvPr/>
            </p:nvGrpSpPr>
            <p:grpSpPr>
              <a:xfrm>
                <a:off x="7287122" y="1341025"/>
                <a:ext cx="695703" cy="73419"/>
                <a:chOff x="7287122" y="1341025"/>
                <a:chExt cx="695703" cy="73419"/>
              </a:xfrm>
            </p:grpSpPr>
            <p:sp>
              <p:nvSpPr>
                <p:cNvPr id="4726" name="Google Shape;4726;p8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7" name="Google Shape;4727;p8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728" name="Google Shape;4728;p87"/>
          <p:cNvGrpSpPr/>
          <p:nvPr/>
        </p:nvGrpSpPr>
        <p:grpSpPr>
          <a:xfrm>
            <a:off x="5790464" y="973181"/>
            <a:ext cx="1397729" cy="1098540"/>
            <a:chOff x="5900602" y="1193063"/>
            <a:chExt cx="1299851" cy="1021707"/>
          </a:xfrm>
        </p:grpSpPr>
        <p:grpSp>
          <p:nvGrpSpPr>
            <p:cNvPr id="4729" name="Google Shape;4729;p87"/>
            <p:cNvGrpSpPr/>
            <p:nvPr/>
          </p:nvGrpSpPr>
          <p:grpSpPr>
            <a:xfrm>
              <a:off x="6520337" y="1193063"/>
              <a:ext cx="341815" cy="799959"/>
              <a:chOff x="6520337" y="1193063"/>
              <a:chExt cx="341815" cy="799959"/>
            </a:xfrm>
          </p:grpSpPr>
          <p:grpSp>
            <p:nvGrpSpPr>
              <p:cNvPr id="4730" name="Google Shape;4730;p87"/>
              <p:cNvGrpSpPr/>
              <p:nvPr/>
            </p:nvGrpSpPr>
            <p:grpSpPr>
              <a:xfrm>
                <a:off x="6520337" y="1589527"/>
                <a:ext cx="213950" cy="403494"/>
                <a:chOff x="6520337" y="1589527"/>
                <a:chExt cx="213950" cy="403494"/>
              </a:xfrm>
            </p:grpSpPr>
            <p:sp>
              <p:nvSpPr>
                <p:cNvPr id="4731" name="Google Shape;4731;p8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87"/>
              <p:cNvGrpSpPr/>
              <p:nvPr/>
            </p:nvGrpSpPr>
            <p:grpSpPr>
              <a:xfrm>
                <a:off x="6577204" y="1193063"/>
                <a:ext cx="284947" cy="464512"/>
                <a:chOff x="6577204" y="1193063"/>
                <a:chExt cx="284947" cy="464512"/>
              </a:xfrm>
            </p:grpSpPr>
            <p:sp>
              <p:nvSpPr>
                <p:cNvPr id="4734" name="Google Shape;4734;p8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5" name="Google Shape;4735;p8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736" name="Google Shape;4736;p87"/>
            <p:cNvGrpSpPr/>
            <p:nvPr/>
          </p:nvGrpSpPr>
          <p:grpSpPr>
            <a:xfrm>
              <a:off x="6238903" y="1193063"/>
              <a:ext cx="300475" cy="900152"/>
              <a:chOff x="6238903" y="1193063"/>
              <a:chExt cx="300475" cy="900152"/>
            </a:xfrm>
          </p:grpSpPr>
          <p:grpSp>
            <p:nvGrpSpPr>
              <p:cNvPr id="4737" name="Google Shape;4737;p87"/>
              <p:cNvGrpSpPr/>
              <p:nvPr/>
            </p:nvGrpSpPr>
            <p:grpSpPr>
              <a:xfrm>
                <a:off x="6290865" y="1489315"/>
                <a:ext cx="248514" cy="603900"/>
                <a:chOff x="6290865" y="1489315"/>
                <a:chExt cx="248514" cy="603900"/>
              </a:xfrm>
            </p:grpSpPr>
            <p:sp>
              <p:nvSpPr>
                <p:cNvPr id="4738" name="Google Shape;4738;p8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87"/>
              <p:cNvGrpSpPr/>
              <p:nvPr/>
            </p:nvGrpSpPr>
            <p:grpSpPr>
              <a:xfrm>
                <a:off x="6238903" y="1193063"/>
                <a:ext cx="284947" cy="333087"/>
                <a:chOff x="6238903" y="1193063"/>
                <a:chExt cx="284947" cy="333087"/>
              </a:xfrm>
            </p:grpSpPr>
            <p:sp>
              <p:nvSpPr>
                <p:cNvPr id="4741" name="Google Shape;4741;p8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42" name="Google Shape;4742;p8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743" name="Google Shape;4743;p87"/>
            <p:cNvGrpSpPr/>
            <p:nvPr/>
          </p:nvGrpSpPr>
          <p:grpSpPr>
            <a:xfrm>
              <a:off x="5900602" y="1193063"/>
              <a:ext cx="444345" cy="1021707"/>
              <a:chOff x="5900602" y="1193063"/>
              <a:chExt cx="444345" cy="1021707"/>
            </a:xfrm>
          </p:grpSpPr>
          <p:grpSp>
            <p:nvGrpSpPr>
              <p:cNvPr id="4744" name="Google Shape;4744;p87"/>
              <p:cNvGrpSpPr/>
              <p:nvPr/>
            </p:nvGrpSpPr>
            <p:grpSpPr>
              <a:xfrm>
                <a:off x="6046501" y="1367785"/>
                <a:ext cx="298446" cy="846986"/>
                <a:chOff x="6046501" y="1367785"/>
                <a:chExt cx="298446" cy="846986"/>
              </a:xfrm>
            </p:grpSpPr>
            <p:sp>
              <p:nvSpPr>
                <p:cNvPr id="4745" name="Google Shape;4745;p8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87"/>
              <p:cNvGrpSpPr/>
              <p:nvPr/>
            </p:nvGrpSpPr>
            <p:grpSpPr>
              <a:xfrm>
                <a:off x="5900602" y="1193063"/>
                <a:ext cx="284947" cy="182312"/>
                <a:chOff x="5900602" y="1193063"/>
                <a:chExt cx="284947" cy="182312"/>
              </a:xfrm>
            </p:grpSpPr>
            <p:sp>
              <p:nvSpPr>
                <p:cNvPr id="4748" name="Google Shape;4748;p8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49" name="Google Shape;4749;p8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750" name="Google Shape;4750;p87"/>
            <p:cNvGrpSpPr/>
            <p:nvPr/>
          </p:nvGrpSpPr>
          <p:grpSpPr>
            <a:xfrm>
              <a:off x="6738300" y="1193063"/>
              <a:ext cx="462153" cy="707634"/>
              <a:chOff x="6738300" y="1193063"/>
              <a:chExt cx="462153" cy="707634"/>
            </a:xfrm>
          </p:grpSpPr>
          <p:grpSp>
            <p:nvGrpSpPr>
              <p:cNvPr id="4751" name="Google Shape;4751;p87"/>
              <p:cNvGrpSpPr/>
              <p:nvPr/>
            </p:nvGrpSpPr>
            <p:grpSpPr>
              <a:xfrm>
                <a:off x="6915505" y="1193063"/>
                <a:ext cx="284947" cy="597387"/>
                <a:chOff x="6915505" y="1193063"/>
                <a:chExt cx="284947" cy="597387"/>
              </a:xfrm>
            </p:grpSpPr>
            <p:sp>
              <p:nvSpPr>
                <p:cNvPr id="4752" name="Google Shape;4752;p8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3" name="Google Shape;4753;p8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754" name="Google Shape;4754;p87"/>
              <p:cNvGrpSpPr/>
              <p:nvPr/>
            </p:nvGrpSpPr>
            <p:grpSpPr>
              <a:xfrm>
                <a:off x="6738300" y="1684725"/>
                <a:ext cx="230066" cy="215971"/>
                <a:chOff x="6738300" y="1684725"/>
                <a:chExt cx="230066" cy="215971"/>
              </a:xfrm>
            </p:grpSpPr>
            <p:sp>
              <p:nvSpPr>
                <p:cNvPr id="4755" name="Google Shape;4755;p8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60" name="Shape 4760"/>
        <p:cNvGrpSpPr/>
        <p:nvPr/>
      </p:nvGrpSpPr>
      <p:grpSpPr>
        <a:xfrm>
          <a:off x="0" y="0"/>
          <a:ext cx="0" cy="0"/>
          <a:chOff x="0" y="0"/>
          <a:chExt cx="0" cy="0"/>
        </a:xfrm>
      </p:grpSpPr>
      <p:grpSp>
        <p:nvGrpSpPr>
          <p:cNvPr id="4761" name="Google Shape;4761;p88"/>
          <p:cNvGrpSpPr/>
          <p:nvPr/>
        </p:nvGrpSpPr>
        <p:grpSpPr>
          <a:xfrm>
            <a:off x="855151" y="2261787"/>
            <a:ext cx="421923" cy="360050"/>
            <a:chOff x="855151" y="2280157"/>
            <a:chExt cx="421923" cy="360050"/>
          </a:xfrm>
        </p:grpSpPr>
        <p:sp>
          <p:nvSpPr>
            <p:cNvPr id="4762" name="Google Shape;4762;p88"/>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8"/>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8"/>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8"/>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8"/>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8"/>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8"/>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8"/>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8"/>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8"/>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8"/>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8"/>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8"/>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8"/>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8"/>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88"/>
          <p:cNvGrpSpPr/>
          <p:nvPr/>
        </p:nvGrpSpPr>
        <p:grpSpPr>
          <a:xfrm>
            <a:off x="1417348" y="2265271"/>
            <a:ext cx="385276" cy="384123"/>
            <a:chOff x="1417348" y="2283640"/>
            <a:chExt cx="385276" cy="384123"/>
          </a:xfrm>
        </p:grpSpPr>
        <p:sp>
          <p:nvSpPr>
            <p:cNvPr id="4778" name="Google Shape;4778;p88"/>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8"/>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8"/>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8"/>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8"/>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8"/>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8"/>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8"/>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8"/>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8"/>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8"/>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8"/>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8"/>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8"/>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88"/>
          <p:cNvGrpSpPr/>
          <p:nvPr/>
        </p:nvGrpSpPr>
        <p:grpSpPr>
          <a:xfrm>
            <a:off x="2586876" y="2264747"/>
            <a:ext cx="205605" cy="356828"/>
            <a:chOff x="2586876" y="2283117"/>
            <a:chExt cx="205605" cy="356828"/>
          </a:xfrm>
        </p:grpSpPr>
        <p:sp>
          <p:nvSpPr>
            <p:cNvPr id="4793" name="Google Shape;4793;p88"/>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8"/>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8"/>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8"/>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8"/>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8"/>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8"/>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8"/>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8"/>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8"/>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8"/>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88"/>
          <p:cNvGrpSpPr/>
          <p:nvPr/>
        </p:nvGrpSpPr>
        <p:grpSpPr>
          <a:xfrm>
            <a:off x="1961313" y="2281066"/>
            <a:ext cx="385302" cy="352532"/>
            <a:chOff x="1961313" y="2299436"/>
            <a:chExt cx="385302" cy="352532"/>
          </a:xfrm>
        </p:grpSpPr>
        <p:sp>
          <p:nvSpPr>
            <p:cNvPr id="4805" name="Google Shape;4805;p88"/>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8"/>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7" name="Google Shape;4807;p88"/>
            <p:cNvGrpSpPr/>
            <p:nvPr/>
          </p:nvGrpSpPr>
          <p:grpSpPr>
            <a:xfrm>
              <a:off x="1961313" y="2299436"/>
              <a:ext cx="385302" cy="352532"/>
              <a:chOff x="1961313" y="2299436"/>
              <a:chExt cx="385302" cy="352532"/>
            </a:xfrm>
          </p:grpSpPr>
          <p:sp>
            <p:nvSpPr>
              <p:cNvPr id="4808" name="Google Shape;4808;p88"/>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8"/>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8"/>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8"/>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8"/>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8"/>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8"/>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8"/>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6" name="Google Shape;4816;p88"/>
          <p:cNvGrpSpPr/>
          <p:nvPr/>
        </p:nvGrpSpPr>
        <p:grpSpPr>
          <a:xfrm>
            <a:off x="3049165" y="2301708"/>
            <a:ext cx="401543" cy="311432"/>
            <a:chOff x="3049165" y="2320078"/>
            <a:chExt cx="401543" cy="311432"/>
          </a:xfrm>
        </p:grpSpPr>
        <p:sp>
          <p:nvSpPr>
            <p:cNvPr id="4817" name="Google Shape;4817;p88"/>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8"/>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8"/>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8"/>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8"/>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8"/>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8"/>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8"/>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8"/>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8"/>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88"/>
          <p:cNvGrpSpPr/>
          <p:nvPr/>
        </p:nvGrpSpPr>
        <p:grpSpPr>
          <a:xfrm>
            <a:off x="3593052" y="2295343"/>
            <a:ext cx="385381" cy="323980"/>
            <a:chOff x="3593052" y="2313712"/>
            <a:chExt cx="385381" cy="323980"/>
          </a:xfrm>
        </p:grpSpPr>
        <p:sp>
          <p:nvSpPr>
            <p:cNvPr id="4828" name="Google Shape;4828;p88"/>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8"/>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8"/>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8"/>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8"/>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8"/>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8"/>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8"/>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8"/>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8"/>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8"/>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8"/>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88"/>
          <p:cNvGrpSpPr/>
          <p:nvPr/>
        </p:nvGrpSpPr>
        <p:grpSpPr>
          <a:xfrm>
            <a:off x="4134162" y="2266240"/>
            <a:ext cx="387005" cy="382185"/>
            <a:chOff x="4134162" y="2284610"/>
            <a:chExt cx="387005" cy="382185"/>
          </a:xfrm>
        </p:grpSpPr>
        <p:sp>
          <p:nvSpPr>
            <p:cNvPr id="4841" name="Google Shape;4841;p88"/>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8"/>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8"/>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8"/>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8"/>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8"/>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8"/>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8"/>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8"/>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8"/>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8"/>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8"/>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88"/>
          <p:cNvGrpSpPr/>
          <p:nvPr/>
        </p:nvGrpSpPr>
        <p:grpSpPr>
          <a:xfrm>
            <a:off x="5224896" y="2264275"/>
            <a:ext cx="385486" cy="385748"/>
            <a:chOff x="5224896" y="2282645"/>
            <a:chExt cx="385486" cy="385748"/>
          </a:xfrm>
        </p:grpSpPr>
        <p:sp>
          <p:nvSpPr>
            <p:cNvPr id="4854" name="Google Shape;4854;p88"/>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8"/>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8"/>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8"/>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8"/>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8"/>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88"/>
          <p:cNvGrpSpPr/>
          <p:nvPr/>
        </p:nvGrpSpPr>
        <p:grpSpPr>
          <a:xfrm>
            <a:off x="4680930" y="2268571"/>
            <a:ext cx="385381" cy="377601"/>
            <a:chOff x="4680930" y="2286941"/>
            <a:chExt cx="385381" cy="377601"/>
          </a:xfrm>
        </p:grpSpPr>
        <p:sp>
          <p:nvSpPr>
            <p:cNvPr id="4861" name="Google Shape;4861;p88"/>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8"/>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8"/>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8"/>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8"/>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8"/>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8"/>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8"/>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8"/>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88"/>
          <p:cNvGrpSpPr/>
          <p:nvPr/>
        </p:nvGrpSpPr>
        <p:grpSpPr>
          <a:xfrm>
            <a:off x="5769778" y="2273732"/>
            <a:ext cx="374877" cy="367044"/>
            <a:chOff x="5769778" y="2292101"/>
            <a:chExt cx="374877" cy="367044"/>
          </a:xfrm>
        </p:grpSpPr>
        <p:sp>
          <p:nvSpPr>
            <p:cNvPr id="4871" name="Google Shape;4871;p88"/>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8"/>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8"/>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8"/>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8"/>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8"/>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8"/>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8"/>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8"/>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8"/>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8"/>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8"/>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8"/>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8"/>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8"/>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8"/>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8"/>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8"/>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8"/>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88"/>
          <p:cNvGrpSpPr/>
          <p:nvPr/>
        </p:nvGrpSpPr>
        <p:grpSpPr>
          <a:xfrm>
            <a:off x="6371739" y="2296233"/>
            <a:ext cx="267346" cy="322303"/>
            <a:chOff x="6371739" y="2314603"/>
            <a:chExt cx="267346" cy="322303"/>
          </a:xfrm>
        </p:grpSpPr>
        <p:sp>
          <p:nvSpPr>
            <p:cNvPr id="4891" name="Google Shape;4891;p88"/>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8"/>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8"/>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8"/>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8"/>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8"/>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8"/>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8"/>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8"/>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8"/>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8"/>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8"/>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8"/>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8"/>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8"/>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8"/>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88"/>
          <p:cNvGrpSpPr/>
          <p:nvPr/>
        </p:nvGrpSpPr>
        <p:grpSpPr>
          <a:xfrm>
            <a:off x="6856635" y="2273417"/>
            <a:ext cx="388079" cy="367909"/>
            <a:chOff x="6856635" y="2291787"/>
            <a:chExt cx="388079" cy="367909"/>
          </a:xfrm>
        </p:grpSpPr>
        <p:sp>
          <p:nvSpPr>
            <p:cNvPr id="4908" name="Google Shape;4908;p88"/>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8"/>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8"/>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8"/>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8"/>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8"/>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8"/>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8"/>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8"/>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8"/>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8" name="Google Shape;4918;p88"/>
          <p:cNvGrpSpPr/>
          <p:nvPr/>
        </p:nvGrpSpPr>
        <p:grpSpPr>
          <a:xfrm>
            <a:off x="7407254" y="2277975"/>
            <a:ext cx="373357" cy="357352"/>
            <a:chOff x="7407254" y="2296345"/>
            <a:chExt cx="373357" cy="357352"/>
          </a:xfrm>
        </p:grpSpPr>
        <p:sp>
          <p:nvSpPr>
            <p:cNvPr id="4919" name="Google Shape;4919;p88"/>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8"/>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8"/>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8"/>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8"/>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8"/>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8"/>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8"/>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8"/>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8"/>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88"/>
          <p:cNvGrpSpPr/>
          <p:nvPr/>
        </p:nvGrpSpPr>
        <p:grpSpPr>
          <a:xfrm>
            <a:off x="7943780" y="2323005"/>
            <a:ext cx="386900" cy="268682"/>
            <a:chOff x="7943780" y="2341374"/>
            <a:chExt cx="386900" cy="268682"/>
          </a:xfrm>
        </p:grpSpPr>
        <p:sp>
          <p:nvSpPr>
            <p:cNvPr id="4930" name="Google Shape;4930;p88"/>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8"/>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8"/>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8"/>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8"/>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8"/>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8"/>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8"/>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8"/>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8"/>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8"/>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8"/>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88"/>
          <p:cNvGrpSpPr/>
          <p:nvPr/>
        </p:nvGrpSpPr>
        <p:grpSpPr>
          <a:xfrm>
            <a:off x="2486628" y="2724784"/>
            <a:ext cx="389860" cy="389782"/>
            <a:chOff x="2486628" y="2743153"/>
            <a:chExt cx="389860" cy="389782"/>
          </a:xfrm>
        </p:grpSpPr>
        <p:sp>
          <p:nvSpPr>
            <p:cNvPr id="4943" name="Google Shape;4943;p88"/>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8"/>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8"/>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8"/>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8"/>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8"/>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8"/>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8"/>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8"/>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88"/>
          <p:cNvGrpSpPr/>
          <p:nvPr/>
        </p:nvGrpSpPr>
        <p:grpSpPr>
          <a:xfrm>
            <a:off x="1346280" y="4132188"/>
            <a:ext cx="322277" cy="321046"/>
            <a:chOff x="1448494" y="4150741"/>
            <a:chExt cx="322277" cy="321046"/>
          </a:xfrm>
        </p:grpSpPr>
        <p:sp>
          <p:nvSpPr>
            <p:cNvPr id="4953" name="Google Shape;4953;p88"/>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8"/>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8"/>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8"/>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8"/>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8"/>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8"/>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8"/>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8"/>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8"/>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8"/>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8"/>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8"/>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8"/>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8"/>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88"/>
          <p:cNvGrpSpPr/>
          <p:nvPr/>
        </p:nvGrpSpPr>
        <p:grpSpPr>
          <a:xfrm>
            <a:off x="1454676" y="2760147"/>
            <a:ext cx="271564" cy="327045"/>
            <a:chOff x="1454676" y="2778516"/>
            <a:chExt cx="271564" cy="327045"/>
          </a:xfrm>
        </p:grpSpPr>
        <p:sp>
          <p:nvSpPr>
            <p:cNvPr id="4969" name="Google Shape;4969;p88"/>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8"/>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8"/>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8"/>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8"/>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8"/>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8"/>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8"/>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8"/>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8"/>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8"/>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8"/>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8"/>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88"/>
          <p:cNvGrpSpPr/>
          <p:nvPr/>
        </p:nvGrpSpPr>
        <p:grpSpPr>
          <a:xfrm>
            <a:off x="1956729" y="2753153"/>
            <a:ext cx="362224" cy="332336"/>
            <a:chOff x="1956729" y="2771522"/>
            <a:chExt cx="362224" cy="332336"/>
          </a:xfrm>
        </p:grpSpPr>
        <p:sp>
          <p:nvSpPr>
            <p:cNvPr id="4983" name="Google Shape;4983;p88"/>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8"/>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8"/>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8"/>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8"/>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8"/>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8"/>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8"/>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8"/>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8"/>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8"/>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8"/>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8"/>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8"/>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88"/>
          <p:cNvGrpSpPr/>
          <p:nvPr/>
        </p:nvGrpSpPr>
        <p:grpSpPr>
          <a:xfrm>
            <a:off x="3050527" y="2727324"/>
            <a:ext cx="353502" cy="394156"/>
            <a:chOff x="3050527" y="2745694"/>
            <a:chExt cx="353502" cy="394156"/>
          </a:xfrm>
        </p:grpSpPr>
        <p:sp>
          <p:nvSpPr>
            <p:cNvPr id="4998" name="Google Shape;4998;p88"/>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8"/>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8"/>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8"/>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8"/>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8"/>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8"/>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8"/>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88"/>
          <p:cNvGrpSpPr/>
          <p:nvPr/>
        </p:nvGrpSpPr>
        <p:grpSpPr>
          <a:xfrm>
            <a:off x="3593785" y="2716323"/>
            <a:ext cx="357274" cy="375453"/>
            <a:chOff x="3593785" y="2734692"/>
            <a:chExt cx="357274" cy="375453"/>
          </a:xfrm>
        </p:grpSpPr>
        <p:sp>
          <p:nvSpPr>
            <p:cNvPr id="5007" name="Google Shape;5007;p88"/>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8"/>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8"/>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8"/>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8"/>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88"/>
          <p:cNvGrpSpPr/>
          <p:nvPr/>
        </p:nvGrpSpPr>
        <p:grpSpPr>
          <a:xfrm>
            <a:off x="4123213" y="2729446"/>
            <a:ext cx="384307" cy="370135"/>
            <a:chOff x="4123213" y="2747816"/>
            <a:chExt cx="384307" cy="370135"/>
          </a:xfrm>
        </p:grpSpPr>
        <p:sp>
          <p:nvSpPr>
            <p:cNvPr id="5013" name="Google Shape;5013;p88"/>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8"/>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8"/>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8"/>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8"/>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8"/>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8"/>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8"/>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8"/>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8"/>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8"/>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8"/>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88"/>
          <p:cNvGrpSpPr/>
          <p:nvPr/>
        </p:nvGrpSpPr>
        <p:grpSpPr>
          <a:xfrm>
            <a:off x="5178923" y="2725307"/>
            <a:ext cx="460980" cy="374353"/>
            <a:chOff x="5178923" y="2743677"/>
            <a:chExt cx="460980" cy="374353"/>
          </a:xfrm>
        </p:grpSpPr>
        <p:sp>
          <p:nvSpPr>
            <p:cNvPr id="5026" name="Google Shape;5026;p88"/>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8"/>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8"/>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8"/>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8"/>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8"/>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8"/>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8"/>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8"/>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8"/>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8"/>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8"/>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8"/>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8"/>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8"/>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8"/>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8"/>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8"/>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8"/>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8"/>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8"/>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8"/>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8"/>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8"/>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8"/>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8"/>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8"/>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88"/>
          <p:cNvGrpSpPr/>
          <p:nvPr/>
        </p:nvGrpSpPr>
        <p:grpSpPr>
          <a:xfrm>
            <a:off x="5798854" y="2740762"/>
            <a:ext cx="297130" cy="358898"/>
            <a:chOff x="5798854" y="2759132"/>
            <a:chExt cx="297130" cy="358898"/>
          </a:xfrm>
        </p:grpSpPr>
        <p:sp>
          <p:nvSpPr>
            <p:cNvPr id="5054" name="Google Shape;5054;p88"/>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8"/>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8"/>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8"/>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8"/>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8"/>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8"/>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8"/>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8"/>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8"/>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8"/>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8"/>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88"/>
          <p:cNvGrpSpPr/>
          <p:nvPr/>
        </p:nvGrpSpPr>
        <p:grpSpPr>
          <a:xfrm>
            <a:off x="6324614" y="2738326"/>
            <a:ext cx="351799" cy="351904"/>
            <a:chOff x="6324614" y="2756696"/>
            <a:chExt cx="351799" cy="351904"/>
          </a:xfrm>
        </p:grpSpPr>
        <p:sp>
          <p:nvSpPr>
            <p:cNvPr id="5067" name="Google Shape;5067;p88"/>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8"/>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8"/>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8"/>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8"/>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8"/>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8"/>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8"/>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8"/>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8"/>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8"/>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8"/>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8"/>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8"/>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8"/>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88"/>
          <p:cNvGrpSpPr/>
          <p:nvPr/>
        </p:nvGrpSpPr>
        <p:grpSpPr>
          <a:xfrm>
            <a:off x="1832963" y="4107696"/>
            <a:ext cx="390044" cy="370031"/>
            <a:chOff x="1953690" y="4126249"/>
            <a:chExt cx="390044" cy="370031"/>
          </a:xfrm>
        </p:grpSpPr>
        <p:sp>
          <p:nvSpPr>
            <p:cNvPr id="5083" name="Google Shape;5083;p88"/>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8"/>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8"/>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8"/>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8"/>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8"/>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8"/>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8"/>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8"/>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88"/>
          <p:cNvGrpSpPr/>
          <p:nvPr/>
        </p:nvGrpSpPr>
        <p:grpSpPr>
          <a:xfrm>
            <a:off x="6904755" y="2733926"/>
            <a:ext cx="282592" cy="361805"/>
            <a:chOff x="6904755" y="2752295"/>
            <a:chExt cx="282592" cy="361805"/>
          </a:xfrm>
        </p:grpSpPr>
        <p:sp>
          <p:nvSpPr>
            <p:cNvPr id="5093" name="Google Shape;5093;p88"/>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8"/>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8"/>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8"/>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8"/>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8"/>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8"/>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8"/>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8"/>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8"/>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8"/>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8"/>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8"/>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8"/>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8"/>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8"/>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88"/>
          <p:cNvGrpSpPr/>
          <p:nvPr/>
        </p:nvGrpSpPr>
        <p:grpSpPr>
          <a:xfrm>
            <a:off x="7455819" y="2735026"/>
            <a:ext cx="271380" cy="361308"/>
            <a:chOff x="7455819" y="2753395"/>
            <a:chExt cx="271380" cy="361308"/>
          </a:xfrm>
        </p:grpSpPr>
        <p:sp>
          <p:nvSpPr>
            <p:cNvPr id="5110" name="Google Shape;5110;p88"/>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8"/>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8"/>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8"/>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8"/>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8"/>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8"/>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8"/>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8"/>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8"/>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8"/>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8"/>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8"/>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8"/>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88"/>
          <p:cNvGrpSpPr/>
          <p:nvPr/>
        </p:nvGrpSpPr>
        <p:grpSpPr>
          <a:xfrm>
            <a:off x="7943229" y="2768320"/>
            <a:ext cx="387110" cy="331079"/>
            <a:chOff x="7943229" y="2786689"/>
            <a:chExt cx="387110" cy="331079"/>
          </a:xfrm>
        </p:grpSpPr>
        <p:sp>
          <p:nvSpPr>
            <p:cNvPr id="5125" name="Google Shape;5125;p88"/>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8"/>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8"/>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8"/>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8"/>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8"/>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8"/>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8"/>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8"/>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8"/>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8"/>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88"/>
          <p:cNvGrpSpPr/>
          <p:nvPr/>
        </p:nvGrpSpPr>
        <p:grpSpPr>
          <a:xfrm>
            <a:off x="853526" y="2724364"/>
            <a:ext cx="380535" cy="375270"/>
            <a:chOff x="853526" y="2742734"/>
            <a:chExt cx="380535" cy="375270"/>
          </a:xfrm>
        </p:grpSpPr>
        <p:sp>
          <p:nvSpPr>
            <p:cNvPr id="5137" name="Google Shape;5137;p88"/>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8"/>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8"/>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8"/>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8"/>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8"/>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8"/>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8"/>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8"/>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8"/>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8"/>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8"/>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8"/>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8"/>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8"/>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8"/>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8"/>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8"/>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8"/>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8"/>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8"/>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8"/>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8"/>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88"/>
          <p:cNvGrpSpPr/>
          <p:nvPr/>
        </p:nvGrpSpPr>
        <p:grpSpPr>
          <a:xfrm>
            <a:off x="4668540" y="2718811"/>
            <a:ext cx="396409" cy="382997"/>
            <a:chOff x="4668540" y="2737181"/>
            <a:chExt cx="396409" cy="382997"/>
          </a:xfrm>
        </p:grpSpPr>
        <p:sp>
          <p:nvSpPr>
            <p:cNvPr id="5161" name="Google Shape;5161;p88"/>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8"/>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8"/>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8"/>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8"/>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8"/>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8"/>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8"/>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88"/>
          <p:cNvGrpSpPr/>
          <p:nvPr/>
        </p:nvGrpSpPr>
        <p:grpSpPr>
          <a:xfrm>
            <a:off x="2387413" y="4100047"/>
            <a:ext cx="386900" cy="385328"/>
            <a:chOff x="2499358" y="4118495"/>
            <a:chExt cx="386900" cy="385328"/>
          </a:xfrm>
        </p:grpSpPr>
        <p:sp>
          <p:nvSpPr>
            <p:cNvPr id="5170" name="Google Shape;5170;p88"/>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8"/>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8"/>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8"/>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8"/>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8"/>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8"/>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8"/>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8"/>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8"/>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8"/>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8"/>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8"/>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88"/>
          <p:cNvGrpSpPr/>
          <p:nvPr/>
        </p:nvGrpSpPr>
        <p:grpSpPr>
          <a:xfrm>
            <a:off x="2938719" y="4119995"/>
            <a:ext cx="387005" cy="345433"/>
            <a:chOff x="3040547" y="4138456"/>
            <a:chExt cx="387005" cy="345433"/>
          </a:xfrm>
        </p:grpSpPr>
        <p:sp>
          <p:nvSpPr>
            <p:cNvPr id="5184" name="Google Shape;5184;p88"/>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8"/>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8"/>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8"/>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8"/>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8"/>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8"/>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8"/>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8"/>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8"/>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8"/>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8"/>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8"/>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8"/>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8"/>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8"/>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8"/>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8"/>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8"/>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8"/>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8"/>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8"/>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8"/>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8"/>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8"/>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8"/>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8"/>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8"/>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8"/>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8"/>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8"/>
          <p:cNvGrpSpPr/>
          <p:nvPr/>
        </p:nvGrpSpPr>
        <p:grpSpPr>
          <a:xfrm>
            <a:off x="3490130" y="4100021"/>
            <a:ext cx="271406" cy="385381"/>
            <a:chOff x="3635776" y="4118522"/>
            <a:chExt cx="271406" cy="385381"/>
          </a:xfrm>
        </p:grpSpPr>
        <p:sp>
          <p:nvSpPr>
            <p:cNvPr id="5215" name="Google Shape;5215;p88"/>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8"/>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8"/>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8"/>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8"/>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8"/>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8"/>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8"/>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88"/>
          <p:cNvGrpSpPr/>
          <p:nvPr/>
        </p:nvGrpSpPr>
        <p:grpSpPr>
          <a:xfrm>
            <a:off x="1358016" y="3177014"/>
            <a:ext cx="414641" cy="367699"/>
            <a:chOff x="1358016" y="3195384"/>
            <a:chExt cx="414641" cy="367699"/>
          </a:xfrm>
        </p:grpSpPr>
        <p:sp>
          <p:nvSpPr>
            <p:cNvPr id="5224" name="Google Shape;5224;p88"/>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8"/>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8"/>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8"/>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8"/>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8"/>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8"/>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8"/>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8"/>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8"/>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8"/>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8"/>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8"/>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8"/>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8"/>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8"/>
          <p:cNvGrpSpPr/>
          <p:nvPr/>
        </p:nvGrpSpPr>
        <p:grpSpPr>
          <a:xfrm>
            <a:off x="844096" y="3185134"/>
            <a:ext cx="361517" cy="359500"/>
            <a:chOff x="844096" y="3203504"/>
            <a:chExt cx="361517" cy="359500"/>
          </a:xfrm>
        </p:grpSpPr>
        <p:sp>
          <p:nvSpPr>
            <p:cNvPr id="5240" name="Google Shape;5240;p88"/>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8"/>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8"/>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8"/>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8"/>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8"/>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8"/>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8"/>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8"/>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8"/>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8"/>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8"/>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8"/>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8"/>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8"/>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8"/>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8"/>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8"/>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88"/>
          <p:cNvGrpSpPr/>
          <p:nvPr/>
        </p:nvGrpSpPr>
        <p:grpSpPr>
          <a:xfrm>
            <a:off x="1939493" y="3186916"/>
            <a:ext cx="368223" cy="355021"/>
            <a:chOff x="1939493" y="3205285"/>
            <a:chExt cx="368223" cy="355021"/>
          </a:xfrm>
        </p:grpSpPr>
        <p:sp>
          <p:nvSpPr>
            <p:cNvPr id="5259" name="Google Shape;5259;p88"/>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8"/>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8"/>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8"/>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8"/>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8"/>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8"/>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8"/>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8"/>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8"/>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8"/>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8"/>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88"/>
          <p:cNvGrpSpPr/>
          <p:nvPr/>
        </p:nvGrpSpPr>
        <p:grpSpPr>
          <a:xfrm>
            <a:off x="2476834" y="3226944"/>
            <a:ext cx="388891" cy="307320"/>
            <a:chOff x="2471434" y="3239339"/>
            <a:chExt cx="388891" cy="307320"/>
          </a:xfrm>
        </p:grpSpPr>
        <p:sp>
          <p:nvSpPr>
            <p:cNvPr id="5272" name="Google Shape;5272;p88"/>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8"/>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8"/>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8"/>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8"/>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8"/>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8"/>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88"/>
          <p:cNvGrpSpPr/>
          <p:nvPr/>
        </p:nvGrpSpPr>
        <p:grpSpPr>
          <a:xfrm>
            <a:off x="3015243" y="3190609"/>
            <a:ext cx="391301" cy="368040"/>
            <a:chOff x="3015243" y="3208979"/>
            <a:chExt cx="391301" cy="368040"/>
          </a:xfrm>
        </p:grpSpPr>
        <p:sp>
          <p:nvSpPr>
            <p:cNvPr id="5280" name="Google Shape;5280;p88"/>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8"/>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8"/>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8"/>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88"/>
          <p:cNvGrpSpPr/>
          <p:nvPr/>
        </p:nvGrpSpPr>
        <p:grpSpPr>
          <a:xfrm>
            <a:off x="3569896" y="3235979"/>
            <a:ext cx="385381" cy="277326"/>
            <a:chOff x="3569896" y="3254349"/>
            <a:chExt cx="385381" cy="277326"/>
          </a:xfrm>
        </p:grpSpPr>
        <p:sp>
          <p:nvSpPr>
            <p:cNvPr id="5285" name="Google Shape;5285;p88"/>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8"/>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8"/>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8"/>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8"/>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8"/>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8"/>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8"/>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8"/>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8"/>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8"/>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8"/>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8"/>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8"/>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8"/>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8"/>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8"/>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8"/>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8"/>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88"/>
          <p:cNvGrpSpPr/>
          <p:nvPr/>
        </p:nvGrpSpPr>
        <p:grpSpPr>
          <a:xfrm>
            <a:off x="4204810" y="3162083"/>
            <a:ext cx="210241" cy="386769"/>
            <a:chOff x="4204810" y="3180452"/>
            <a:chExt cx="210241" cy="386769"/>
          </a:xfrm>
        </p:grpSpPr>
        <p:sp>
          <p:nvSpPr>
            <p:cNvPr id="5305" name="Google Shape;5305;p88"/>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8"/>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8"/>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8"/>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8"/>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8"/>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8"/>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8"/>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8"/>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8"/>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8"/>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8"/>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88"/>
          <p:cNvGrpSpPr/>
          <p:nvPr/>
        </p:nvGrpSpPr>
        <p:grpSpPr>
          <a:xfrm>
            <a:off x="4803811" y="3162109"/>
            <a:ext cx="84584" cy="385617"/>
            <a:chOff x="4803811" y="3180479"/>
            <a:chExt cx="84584" cy="385617"/>
          </a:xfrm>
        </p:grpSpPr>
        <p:sp>
          <p:nvSpPr>
            <p:cNvPr id="5318" name="Google Shape;5318;p88"/>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8"/>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8"/>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8"/>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8"/>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8"/>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8"/>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8"/>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8"/>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88"/>
          <p:cNvGrpSpPr/>
          <p:nvPr/>
        </p:nvGrpSpPr>
        <p:grpSpPr>
          <a:xfrm>
            <a:off x="5232073" y="3195743"/>
            <a:ext cx="357824" cy="347581"/>
            <a:chOff x="5232073" y="3214113"/>
            <a:chExt cx="357824" cy="347581"/>
          </a:xfrm>
        </p:grpSpPr>
        <p:sp>
          <p:nvSpPr>
            <p:cNvPr id="5328" name="Google Shape;5328;p88"/>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8"/>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8"/>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8"/>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8"/>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8"/>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88"/>
          <p:cNvGrpSpPr/>
          <p:nvPr/>
        </p:nvGrpSpPr>
        <p:grpSpPr>
          <a:xfrm>
            <a:off x="5739863" y="3204388"/>
            <a:ext cx="385407" cy="343128"/>
            <a:chOff x="5739863" y="3222757"/>
            <a:chExt cx="385407" cy="343128"/>
          </a:xfrm>
        </p:grpSpPr>
        <p:sp>
          <p:nvSpPr>
            <p:cNvPr id="5335" name="Google Shape;5335;p88"/>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8"/>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8"/>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8"/>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8"/>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88"/>
          <p:cNvGrpSpPr/>
          <p:nvPr/>
        </p:nvGrpSpPr>
        <p:grpSpPr>
          <a:xfrm>
            <a:off x="6217870" y="3216830"/>
            <a:ext cx="455217" cy="308577"/>
            <a:chOff x="6217870" y="3235200"/>
            <a:chExt cx="455217" cy="308577"/>
          </a:xfrm>
        </p:grpSpPr>
        <p:sp>
          <p:nvSpPr>
            <p:cNvPr id="5341" name="Google Shape;5341;p88"/>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8"/>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8"/>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8"/>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8"/>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8"/>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8"/>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8"/>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8"/>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8"/>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8"/>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8"/>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8"/>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8"/>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8"/>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8"/>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8"/>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8"/>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8"/>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8"/>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8"/>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8"/>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8"/>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8"/>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8"/>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8"/>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8"/>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8"/>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8"/>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8"/>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8"/>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8"/>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8"/>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88"/>
          <p:cNvGrpSpPr/>
          <p:nvPr/>
        </p:nvGrpSpPr>
        <p:grpSpPr>
          <a:xfrm>
            <a:off x="6883746" y="3194329"/>
            <a:ext cx="331445" cy="356593"/>
            <a:chOff x="6883746" y="3212699"/>
            <a:chExt cx="331445" cy="356593"/>
          </a:xfrm>
        </p:grpSpPr>
        <p:sp>
          <p:nvSpPr>
            <p:cNvPr id="5375" name="Google Shape;5375;p88"/>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8"/>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8"/>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8"/>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8"/>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8"/>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8"/>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8"/>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8"/>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8"/>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8"/>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8"/>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8"/>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8"/>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8"/>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8"/>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88"/>
          <p:cNvGrpSpPr/>
          <p:nvPr/>
        </p:nvGrpSpPr>
        <p:grpSpPr>
          <a:xfrm>
            <a:off x="7418465" y="3200275"/>
            <a:ext cx="348053" cy="348184"/>
            <a:chOff x="7418465" y="3218645"/>
            <a:chExt cx="348053" cy="348184"/>
          </a:xfrm>
        </p:grpSpPr>
        <p:sp>
          <p:nvSpPr>
            <p:cNvPr id="5392" name="Google Shape;5392;p88"/>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8"/>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8"/>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8"/>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8"/>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8"/>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8"/>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8"/>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8"/>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8"/>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8"/>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8"/>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8"/>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88"/>
          <p:cNvGrpSpPr/>
          <p:nvPr/>
        </p:nvGrpSpPr>
        <p:grpSpPr>
          <a:xfrm>
            <a:off x="8074309" y="3182122"/>
            <a:ext cx="234209" cy="367254"/>
            <a:chOff x="8074309" y="3200492"/>
            <a:chExt cx="234209" cy="367254"/>
          </a:xfrm>
        </p:grpSpPr>
        <p:sp>
          <p:nvSpPr>
            <p:cNvPr id="5406" name="Google Shape;5406;p88"/>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8"/>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8"/>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8"/>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8"/>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8"/>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8"/>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88"/>
          <p:cNvGrpSpPr/>
          <p:nvPr/>
        </p:nvGrpSpPr>
        <p:grpSpPr>
          <a:xfrm>
            <a:off x="3925942" y="4079510"/>
            <a:ext cx="397692" cy="426402"/>
            <a:chOff x="4117738" y="4097880"/>
            <a:chExt cx="397692" cy="426402"/>
          </a:xfrm>
        </p:grpSpPr>
        <p:sp>
          <p:nvSpPr>
            <p:cNvPr id="5414" name="Google Shape;5414;p88"/>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8"/>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8"/>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8"/>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8"/>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8"/>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8"/>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8"/>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8"/>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8"/>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8"/>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8"/>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8"/>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8"/>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8"/>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8"/>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8"/>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88"/>
          <p:cNvGrpSpPr/>
          <p:nvPr/>
        </p:nvGrpSpPr>
        <p:grpSpPr>
          <a:xfrm>
            <a:off x="4488041" y="4100047"/>
            <a:ext cx="389520" cy="385328"/>
            <a:chOff x="4664768" y="4118574"/>
            <a:chExt cx="389520" cy="385328"/>
          </a:xfrm>
        </p:grpSpPr>
        <p:sp>
          <p:nvSpPr>
            <p:cNvPr id="5432" name="Google Shape;5432;p88"/>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8"/>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8"/>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8"/>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8"/>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8"/>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8"/>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88"/>
          <p:cNvGrpSpPr/>
          <p:nvPr/>
        </p:nvGrpSpPr>
        <p:grpSpPr>
          <a:xfrm>
            <a:off x="5041967" y="4118423"/>
            <a:ext cx="531261" cy="348577"/>
            <a:chOff x="5134130" y="4136937"/>
            <a:chExt cx="531261" cy="348577"/>
          </a:xfrm>
        </p:grpSpPr>
        <p:sp>
          <p:nvSpPr>
            <p:cNvPr id="5440" name="Google Shape;5440;p88"/>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8"/>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8"/>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8"/>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8"/>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8"/>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8"/>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8"/>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8"/>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8"/>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8"/>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8"/>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8"/>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8"/>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8"/>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8"/>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8"/>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8"/>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88"/>
          <p:cNvGrpSpPr/>
          <p:nvPr/>
        </p:nvGrpSpPr>
        <p:grpSpPr>
          <a:xfrm>
            <a:off x="5737633" y="4147735"/>
            <a:ext cx="444005" cy="289952"/>
            <a:chOff x="5716812" y="4199412"/>
            <a:chExt cx="444005" cy="289952"/>
          </a:xfrm>
        </p:grpSpPr>
        <p:sp>
          <p:nvSpPr>
            <p:cNvPr id="5459" name="Google Shape;5459;p88"/>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8"/>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8"/>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8"/>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8"/>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8"/>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8"/>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8"/>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8"/>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8"/>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8"/>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8"/>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8"/>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8"/>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8"/>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8"/>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8"/>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8"/>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8"/>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8"/>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88"/>
          <p:cNvGrpSpPr/>
          <p:nvPr/>
        </p:nvGrpSpPr>
        <p:grpSpPr>
          <a:xfrm>
            <a:off x="850462" y="3661857"/>
            <a:ext cx="385302" cy="355126"/>
            <a:chOff x="850462" y="3680227"/>
            <a:chExt cx="385302" cy="355126"/>
          </a:xfrm>
        </p:grpSpPr>
        <p:sp>
          <p:nvSpPr>
            <p:cNvPr id="5480" name="Google Shape;5480;p88"/>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8"/>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8"/>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8"/>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8"/>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8"/>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8"/>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8"/>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8"/>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8"/>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8"/>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8"/>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8"/>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8"/>
          <p:cNvGrpSpPr/>
          <p:nvPr/>
        </p:nvGrpSpPr>
        <p:grpSpPr>
          <a:xfrm>
            <a:off x="1374886" y="3646848"/>
            <a:ext cx="418151" cy="385197"/>
            <a:chOff x="1374886" y="3665217"/>
            <a:chExt cx="418151" cy="385197"/>
          </a:xfrm>
        </p:grpSpPr>
        <p:sp>
          <p:nvSpPr>
            <p:cNvPr id="5494" name="Google Shape;5494;p88"/>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8"/>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8"/>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8"/>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8"/>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8"/>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8"/>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8"/>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8"/>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8"/>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8"/>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88"/>
          <p:cNvGrpSpPr/>
          <p:nvPr/>
        </p:nvGrpSpPr>
        <p:grpSpPr>
          <a:xfrm>
            <a:off x="1918327" y="3646743"/>
            <a:ext cx="418151" cy="385407"/>
            <a:chOff x="1918327" y="3665112"/>
            <a:chExt cx="418151" cy="385407"/>
          </a:xfrm>
        </p:grpSpPr>
        <p:sp>
          <p:nvSpPr>
            <p:cNvPr id="5506" name="Google Shape;5506;p88"/>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8"/>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8"/>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8"/>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8"/>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8"/>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8"/>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8"/>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8"/>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8"/>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8"/>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88"/>
          <p:cNvGrpSpPr/>
          <p:nvPr/>
        </p:nvGrpSpPr>
        <p:grpSpPr>
          <a:xfrm>
            <a:off x="2461742" y="3646664"/>
            <a:ext cx="418334" cy="385381"/>
            <a:chOff x="2461742" y="3665034"/>
            <a:chExt cx="418334" cy="385381"/>
          </a:xfrm>
        </p:grpSpPr>
        <p:sp>
          <p:nvSpPr>
            <p:cNvPr id="5518" name="Google Shape;5518;p88"/>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8"/>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8"/>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8"/>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8"/>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8"/>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8"/>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8"/>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8"/>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8"/>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8"/>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8"/>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8"/>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8"/>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88"/>
          <p:cNvGrpSpPr/>
          <p:nvPr/>
        </p:nvGrpSpPr>
        <p:grpSpPr>
          <a:xfrm>
            <a:off x="3009951" y="3646769"/>
            <a:ext cx="414745" cy="385328"/>
            <a:chOff x="3009951" y="3665139"/>
            <a:chExt cx="414745" cy="385328"/>
          </a:xfrm>
        </p:grpSpPr>
        <p:sp>
          <p:nvSpPr>
            <p:cNvPr id="5533" name="Google Shape;5533;p88"/>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8"/>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8"/>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8"/>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8"/>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8"/>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88"/>
          <p:cNvGrpSpPr/>
          <p:nvPr/>
        </p:nvGrpSpPr>
        <p:grpSpPr>
          <a:xfrm>
            <a:off x="3557977" y="3667411"/>
            <a:ext cx="405368" cy="343993"/>
            <a:chOff x="3557977" y="3685780"/>
            <a:chExt cx="405368" cy="343993"/>
          </a:xfrm>
        </p:grpSpPr>
        <p:sp>
          <p:nvSpPr>
            <p:cNvPr id="5540" name="Google Shape;5540;p88"/>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8"/>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8"/>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8"/>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8"/>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8"/>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8"/>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8"/>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8"/>
          <p:cNvGrpSpPr/>
          <p:nvPr/>
        </p:nvGrpSpPr>
        <p:grpSpPr>
          <a:xfrm>
            <a:off x="4655076" y="3646743"/>
            <a:ext cx="385276" cy="385302"/>
            <a:chOff x="4655076" y="3665112"/>
            <a:chExt cx="385276" cy="385302"/>
          </a:xfrm>
        </p:grpSpPr>
        <p:sp>
          <p:nvSpPr>
            <p:cNvPr id="5549" name="Google Shape;5549;p88"/>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8"/>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8"/>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8"/>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8"/>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8"/>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8"/>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88"/>
          <p:cNvGrpSpPr/>
          <p:nvPr/>
        </p:nvGrpSpPr>
        <p:grpSpPr>
          <a:xfrm>
            <a:off x="5197967" y="3695649"/>
            <a:ext cx="386455" cy="287569"/>
            <a:chOff x="5197967" y="3714018"/>
            <a:chExt cx="386455" cy="287569"/>
          </a:xfrm>
        </p:grpSpPr>
        <p:sp>
          <p:nvSpPr>
            <p:cNvPr id="5557" name="Google Shape;5557;p88"/>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8"/>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8"/>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8"/>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88"/>
          <p:cNvGrpSpPr/>
          <p:nvPr/>
        </p:nvGrpSpPr>
        <p:grpSpPr>
          <a:xfrm>
            <a:off x="5778658" y="3685118"/>
            <a:ext cx="312140" cy="308603"/>
            <a:chOff x="5778658" y="3703488"/>
            <a:chExt cx="312140" cy="308603"/>
          </a:xfrm>
        </p:grpSpPr>
        <p:sp>
          <p:nvSpPr>
            <p:cNvPr id="5562" name="Google Shape;5562;p88"/>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8"/>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8"/>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88"/>
          <p:cNvGrpSpPr/>
          <p:nvPr/>
        </p:nvGrpSpPr>
        <p:grpSpPr>
          <a:xfrm>
            <a:off x="6282597" y="3661176"/>
            <a:ext cx="391406" cy="356514"/>
            <a:chOff x="6282597" y="3679546"/>
            <a:chExt cx="391406" cy="356514"/>
          </a:xfrm>
        </p:grpSpPr>
        <p:sp>
          <p:nvSpPr>
            <p:cNvPr id="5566" name="Google Shape;5566;p88"/>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8"/>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8"/>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8"/>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8"/>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8"/>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8"/>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8"/>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8"/>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8"/>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88"/>
          <p:cNvGrpSpPr/>
          <p:nvPr/>
        </p:nvGrpSpPr>
        <p:grpSpPr>
          <a:xfrm>
            <a:off x="6829077" y="3704660"/>
            <a:ext cx="385302" cy="269494"/>
            <a:chOff x="6829077" y="3723030"/>
            <a:chExt cx="385302" cy="269494"/>
          </a:xfrm>
        </p:grpSpPr>
        <p:sp>
          <p:nvSpPr>
            <p:cNvPr id="5577" name="Google Shape;5577;p88"/>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8"/>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8"/>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8"/>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8"/>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8"/>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8"/>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8"/>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8"/>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8"/>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8"/>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8"/>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8"/>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8"/>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8"/>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88"/>
          <p:cNvGrpSpPr/>
          <p:nvPr/>
        </p:nvGrpSpPr>
        <p:grpSpPr>
          <a:xfrm>
            <a:off x="7358871" y="3646795"/>
            <a:ext cx="414483" cy="385381"/>
            <a:chOff x="7358871" y="3665165"/>
            <a:chExt cx="414483" cy="385381"/>
          </a:xfrm>
        </p:grpSpPr>
        <p:sp>
          <p:nvSpPr>
            <p:cNvPr id="5593" name="Google Shape;5593;p88"/>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8"/>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8"/>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8"/>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8"/>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8"/>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8"/>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8"/>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8"/>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8"/>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8"/>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8"/>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8"/>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8"/>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8"/>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88"/>
          <p:cNvGrpSpPr/>
          <p:nvPr/>
        </p:nvGrpSpPr>
        <p:grpSpPr>
          <a:xfrm>
            <a:off x="4102650" y="3646952"/>
            <a:ext cx="408459" cy="384752"/>
            <a:chOff x="4102650" y="3665322"/>
            <a:chExt cx="408459" cy="384752"/>
          </a:xfrm>
        </p:grpSpPr>
        <p:sp>
          <p:nvSpPr>
            <p:cNvPr id="5609" name="Google Shape;5609;p88"/>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8"/>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8"/>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8"/>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8"/>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8"/>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88"/>
          <p:cNvGrpSpPr/>
          <p:nvPr/>
        </p:nvGrpSpPr>
        <p:grpSpPr>
          <a:xfrm>
            <a:off x="6346045" y="4100021"/>
            <a:ext cx="170346" cy="385381"/>
            <a:chOff x="6397489" y="4118522"/>
            <a:chExt cx="170346" cy="385381"/>
          </a:xfrm>
        </p:grpSpPr>
        <p:sp>
          <p:nvSpPr>
            <p:cNvPr id="5616" name="Google Shape;5616;p88"/>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8"/>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8"/>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8"/>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8"/>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8"/>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8"/>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8"/>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8"/>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8"/>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8"/>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88"/>
          <p:cNvGrpSpPr/>
          <p:nvPr/>
        </p:nvGrpSpPr>
        <p:grpSpPr>
          <a:xfrm>
            <a:off x="7909569" y="3702512"/>
            <a:ext cx="398426" cy="273974"/>
            <a:chOff x="7909569" y="3720882"/>
            <a:chExt cx="398426" cy="273974"/>
          </a:xfrm>
        </p:grpSpPr>
        <p:sp>
          <p:nvSpPr>
            <p:cNvPr id="5628" name="Google Shape;5628;p88"/>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8"/>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8"/>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8"/>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8"/>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8"/>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8"/>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8"/>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8"/>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8"/>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8"/>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8"/>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8"/>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8"/>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8"/>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8"/>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8"/>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8"/>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8"/>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88"/>
          <p:cNvGrpSpPr/>
          <p:nvPr/>
        </p:nvGrpSpPr>
        <p:grpSpPr>
          <a:xfrm>
            <a:off x="6680797" y="4100466"/>
            <a:ext cx="227032" cy="384490"/>
            <a:chOff x="6910596" y="4118967"/>
            <a:chExt cx="227032" cy="384490"/>
          </a:xfrm>
        </p:grpSpPr>
        <p:sp>
          <p:nvSpPr>
            <p:cNvPr id="5648" name="Google Shape;5648;p88"/>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8"/>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8"/>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8"/>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8"/>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8"/>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8"/>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8"/>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8"/>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8"/>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8"/>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8"/>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0" name="Google Shape;5660;p88"/>
          <p:cNvSpPr txBox="1"/>
          <p:nvPr/>
        </p:nvSpPr>
        <p:spPr>
          <a:xfrm>
            <a:off x="720000" y="1188000"/>
            <a:ext cx="77040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5661" name="Google Shape;5661;p88"/>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662" name="Google Shape;5662;p88"/>
          <p:cNvGrpSpPr/>
          <p:nvPr/>
        </p:nvGrpSpPr>
        <p:grpSpPr>
          <a:xfrm>
            <a:off x="850453" y="4127187"/>
            <a:ext cx="331421" cy="331048"/>
            <a:chOff x="267825" y="4029775"/>
            <a:chExt cx="1090200" cy="1088975"/>
          </a:xfrm>
        </p:grpSpPr>
        <p:sp>
          <p:nvSpPr>
            <p:cNvPr id="5663" name="Google Shape;5663;p88"/>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8"/>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8"/>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8"/>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8"/>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8"/>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8"/>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8"/>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88"/>
          <p:cNvGrpSpPr/>
          <p:nvPr/>
        </p:nvGrpSpPr>
        <p:grpSpPr>
          <a:xfrm>
            <a:off x="7072235" y="4107659"/>
            <a:ext cx="210240" cy="370105"/>
            <a:chOff x="3999225" y="4364775"/>
            <a:chExt cx="195300" cy="343772"/>
          </a:xfrm>
        </p:grpSpPr>
        <p:grpSp>
          <p:nvGrpSpPr>
            <p:cNvPr id="5672" name="Google Shape;5672;p88"/>
            <p:cNvGrpSpPr/>
            <p:nvPr/>
          </p:nvGrpSpPr>
          <p:grpSpPr>
            <a:xfrm>
              <a:off x="4048568" y="4562577"/>
              <a:ext cx="97317" cy="145970"/>
              <a:chOff x="1529575" y="2222650"/>
              <a:chExt cx="203125" cy="304675"/>
            </a:xfrm>
          </p:grpSpPr>
          <p:sp>
            <p:nvSpPr>
              <p:cNvPr id="5673" name="Google Shape;5673;p8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88"/>
            <p:cNvGrpSpPr/>
            <p:nvPr/>
          </p:nvGrpSpPr>
          <p:grpSpPr>
            <a:xfrm>
              <a:off x="3999225" y="4364775"/>
              <a:ext cx="195300" cy="195300"/>
              <a:chOff x="3999225" y="4364775"/>
              <a:chExt cx="195300" cy="195300"/>
            </a:xfrm>
          </p:grpSpPr>
          <p:sp>
            <p:nvSpPr>
              <p:cNvPr id="5676" name="Google Shape;5676;p88"/>
              <p:cNvSpPr/>
              <p:nvPr/>
            </p:nvSpPr>
            <p:spPr>
              <a:xfrm>
                <a:off x="3999225" y="436477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8"/>
              <p:cNvSpPr/>
              <p:nvPr/>
            </p:nvSpPr>
            <p:spPr>
              <a:xfrm>
                <a:off x="4029725" y="439525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8" name="Google Shape;5678;p88"/>
          <p:cNvGrpSpPr/>
          <p:nvPr/>
        </p:nvGrpSpPr>
        <p:grpSpPr>
          <a:xfrm>
            <a:off x="7446881" y="4153508"/>
            <a:ext cx="297121" cy="278407"/>
            <a:chOff x="4335888" y="4398114"/>
            <a:chExt cx="277088" cy="259611"/>
          </a:xfrm>
        </p:grpSpPr>
        <p:grpSp>
          <p:nvGrpSpPr>
            <p:cNvPr id="5679" name="Google Shape;5679;p88"/>
            <p:cNvGrpSpPr/>
            <p:nvPr/>
          </p:nvGrpSpPr>
          <p:grpSpPr>
            <a:xfrm>
              <a:off x="4335888" y="4462425"/>
              <a:ext cx="195300" cy="195300"/>
              <a:chOff x="4335888" y="4462425"/>
              <a:chExt cx="195300" cy="195300"/>
            </a:xfrm>
          </p:grpSpPr>
          <p:sp>
            <p:nvSpPr>
              <p:cNvPr id="5680" name="Google Shape;5680;p88"/>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8"/>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88"/>
            <p:cNvGrpSpPr/>
            <p:nvPr/>
          </p:nvGrpSpPr>
          <p:grpSpPr>
            <a:xfrm>
              <a:off x="4509813" y="4398114"/>
              <a:ext cx="103162" cy="103198"/>
              <a:chOff x="2277975" y="2021700"/>
              <a:chExt cx="215325" cy="215400"/>
            </a:xfrm>
          </p:grpSpPr>
          <p:sp>
            <p:nvSpPr>
              <p:cNvPr id="5683" name="Google Shape;5683;p8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88"/>
          <p:cNvGrpSpPr/>
          <p:nvPr/>
        </p:nvGrpSpPr>
        <p:grpSpPr>
          <a:xfrm>
            <a:off x="7908408" y="4187679"/>
            <a:ext cx="421931" cy="210065"/>
            <a:chOff x="4752588" y="4440200"/>
            <a:chExt cx="392275" cy="195300"/>
          </a:xfrm>
        </p:grpSpPr>
        <p:grpSp>
          <p:nvGrpSpPr>
            <p:cNvPr id="5686" name="Google Shape;5686;p88"/>
            <p:cNvGrpSpPr/>
            <p:nvPr/>
          </p:nvGrpSpPr>
          <p:grpSpPr>
            <a:xfrm>
              <a:off x="4950384" y="4469728"/>
              <a:ext cx="194479" cy="136244"/>
              <a:chOff x="3163375" y="2175125"/>
              <a:chExt cx="405925" cy="284375"/>
            </a:xfrm>
          </p:grpSpPr>
          <p:sp>
            <p:nvSpPr>
              <p:cNvPr id="5687" name="Google Shape;5687;p8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8"/>
              <p:cNvSpPr/>
              <p:nvPr/>
            </p:nvSpPr>
            <p:spPr>
              <a:xfrm>
                <a:off x="3438275" y="2186300"/>
                <a:ext cx="131025" cy="261925"/>
              </a:xfrm>
              <a:custGeom>
                <a:rect b="b" l="l" r="r" t="t"/>
                <a:pathLst>
                  <a:path extrusionOk="0" fill="none" h="10477" w="5241">
                    <a:moveTo>
                      <a:pt x="0" y="10476"/>
                    </a:moveTo>
                    <a:lnTo>
                      <a:pt x="5240" y="5241"/>
                    </a:lnTo>
                    <a:lnTo>
                      <a:pt x="0" y="1"/>
                    </a:lnTo>
                  </a:path>
                </a:pathLst>
              </a:custGeom>
              <a:no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88"/>
            <p:cNvGrpSpPr/>
            <p:nvPr/>
          </p:nvGrpSpPr>
          <p:grpSpPr>
            <a:xfrm>
              <a:off x="4752588" y="4440200"/>
              <a:ext cx="195300" cy="195300"/>
              <a:chOff x="4335888" y="4462425"/>
              <a:chExt cx="195300" cy="195300"/>
            </a:xfrm>
          </p:grpSpPr>
          <p:sp>
            <p:nvSpPr>
              <p:cNvPr id="5691" name="Google Shape;5691;p88"/>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8"/>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6" name="Shape 5696"/>
        <p:cNvGrpSpPr/>
        <p:nvPr/>
      </p:nvGrpSpPr>
      <p:grpSpPr>
        <a:xfrm>
          <a:off x="0" y="0"/>
          <a:ext cx="0" cy="0"/>
          <a:chOff x="0" y="0"/>
          <a:chExt cx="0" cy="0"/>
        </a:xfrm>
      </p:grpSpPr>
      <p:grpSp>
        <p:nvGrpSpPr>
          <p:cNvPr id="5697" name="Google Shape;5697;p89"/>
          <p:cNvGrpSpPr/>
          <p:nvPr/>
        </p:nvGrpSpPr>
        <p:grpSpPr>
          <a:xfrm>
            <a:off x="3045189" y="1771948"/>
            <a:ext cx="389401" cy="374453"/>
            <a:chOff x="3045189" y="1977348"/>
            <a:chExt cx="389401" cy="374453"/>
          </a:xfrm>
        </p:grpSpPr>
        <p:sp>
          <p:nvSpPr>
            <p:cNvPr id="5698" name="Google Shape;5698;p89"/>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9"/>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9"/>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9"/>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9"/>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9"/>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9"/>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89"/>
          <p:cNvGrpSpPr/>
          <p:nvPr/>
        </p:nvGrpSpPr>
        <p:grpSpPr>
          <a:xfrm>
            <a:off x="3028591" y="2238398"/>
            <a:ext cx="431158" cy="349817"/>
            <a:chOff x="3028591" y="2443798"/>
            <a:chExt cx="431158" cy="349817"/>
          </a:xfrm>
        </p:grpSpPr>
        <p:sp>
          <p:nvSpPr>
            <p:cNvPr id="5706" name="Google Shape;5706;p89"/>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9"/>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9"/>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9"/>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9"/>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9"/>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9"/>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9"/>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9"/>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9"/>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9"/>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9"/>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9"/>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89"/>
          <p:cNvGrpSpPr/>
          <p:nvPr/>
        </p:nvGrpSpPr>
        <p:grpSpPr>
          <a:xfrm>
            <a:off x="3966333" y="1778075"/>
            <a:ext cx="331805" cy="377961"/>
            <a:chOff x="3966333" y="1983475"/>
            <a:chExt cx="331805" cy="377961"/>
          </a:xfrm>
        </p:grpSpPr>
        <p:sp>
          <p:nvSpPr>
            <p:cNvPr id="5720" name="Google Shape;5720;p89"/>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9"/>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9"/>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9"/>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9"/>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9"/>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9"/>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9"/>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9"/>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9"/>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9"/>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9"/>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9"/>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89"/>
          <p:cNvGrpSpPr/>
          <p:nvPr/>
        </p:nvGrpSpPr>
        <p:grpSpPr>
          <a:xfrm>
            <a:off x="3085690" y="2689322"/>
            <a:ext cx="316333" cy="382699"/>
            <a:chOff x="3085690" y="2894722"/>
            <a:chExt cx="316333" cy="382699"/>
          </a:xfrm>
        </p:grpSpPr>
        <p:sp>
          <p:nvSpPr>
            <p:cNvPr id="5734" name="Google Shape;5734;p89"/>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9"/>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9"/>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9"/>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9"/>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9"/>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9"/>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9"/>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9"/>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9"/>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9"/>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9"/>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9"/>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9"/>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9"/>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9"/>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9"/>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9"/>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9"/>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9"/>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89"/>
          <p:cNvGrpSpPr/>
          <p:nvPr/>
        </p:nvGrpSpPr>
        <p:grpSpPr>
          <a:xfrm>
            <a:off x="1736294" y="1326077"/>
            <a:ext cx="336465" cy="336439"/>
            <a:chOff x="1736294" y="1531477"/>
            <a:chExt cx="336465" cy="336439"/>
          </a:xfrm>
        </p:grpSpPr>
        <p:sp>
          <p:nvSpPr>
            <p:cNvPr id="5755" name="Google Shape;5755;p89"/>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9"/>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9"/>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9"/>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9"/>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89"/>
          <p:cNvGrpSpPr/>
          <p:nvPr/>
        </p:nvGrpSpPr>
        <p:grpSpPr>
          <a:xfrm>
            <a:off x="2807344" y="4089585"/>
            <a:ext cx="344764" cy="353692"/>
            <a:chOff x="2807344" y="4294985"/>
            <a:chExt cx="344764" cy="353692"/>
          </a:xfrm>
        </p:grpSpPr>
        <p:sp>
          <p:nvSpPr>
            <p:cNvPr id="5761" name="Google Shape;5761;p89"/>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9"/>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9"/>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9"/>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9"/>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9"/>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9"/>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9"/>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9"/>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9"/>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9"/>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9"/>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9"/>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9"/>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9"/>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9"/>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9"/>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9"/>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9"/>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9"/>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9"/>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9"/>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89"/>
          <p:cNvGrpSpPr/>
          <p:nvPr/>
        </p:nvGrpSpPr>
        <p:grpSpPr>
          <a:xfrm>
            <a:off x="3966830" y="2244602"/>
            <a:ext cx="314945" cy="331753"/>
            <a:chOff x="3966830" y="2450002"/>
            <a:chExt cx="314945" cy="331753"/>
          </a:xfrm>
        </p:grpSpPr>
        <p:sp>
          <p:nvSpPr>
            <p:cNvPr id="5784" name="Google Shape;5784;p89"/>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9"/>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9"/>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9"/>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9"/>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89"/>
          <p:cNvGrpSpPr/>
          <p:nvPr/>
        </p:nvGrpSpPr>
        <p:grpSpPr>
          <a:xfrm>
            <a:off x="1774648" y="1771530"/>
            <a:ext cx="298373" cy="390920"/>
            <a:chOff x="1774648" y="1976930"/>
            <a:chExt cx="298373" cy="390920"/>
          </a:xfrm>
        </p:grpSpPr>
        <p:sp>
          <p:nvSpPr>
            <p:cNvPr id="5790" name="Google Shape;5790;p89"/>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9"/>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9"/>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9"/>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9"/>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9"/>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89"/>
          <p:cNvGrpSpPr/>
          <p:nvPr/>
        </p:nvGrpSpPr>
        <p:grpSpPr>
          <a:xfrm>
            <a:off x="855285" y="2220909"/>
            <a:ext cx="374950" cy="386129"/>
            <a:chOff x="855285" y="2426309"/>
            <a:chExt cx="374950" cy="386129"/>
          </a:xfrm>
        </p:grpSpPr>
        <p:sp>
          <p:nvSpPr>
            <p:cNvPr id="5797" name="Google Shape;5797;p89"/>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9"/>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9"/>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9"/>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9"/>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9"/>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9"/>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9"/>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9"/>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9"/>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9"/>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9"/>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9"/>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89"/>
          <p:cNvGrpSpPr/>
          <p:nvPr/>
        </p:nvGrpSpPr>
        <p:grpSpPr>
          <a:xfrm>
            <a:off x="1300502" y="2236748"/>
            <a:ext cx="364504" cy="370290"/>
            <a:chOff x="1300502" y="2442148"/>
            <a:chExt cx="364504" cy="370290"/>
          </a:xfrm>
        </p:grpSpPr>
        <p:sp>
          <p:nvSpPr>
            <p:cNvPr id="5811" name="Google Shape;5811;p89"/>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9"/>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9"/>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9"/>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9"/>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9"/>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9"/>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9"/>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9"/>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9"/>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9"/>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9"/>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9"/>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9"/>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9"/>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9"/>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9"/>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9"/>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9"/>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89"/>
          <p:cNvGrpSpPr/>
          <p:nvPr/>
        </p:nvGrpSpPr>
        <p:grpSpPr>
          <a:xfrm>
            <a:off x="1757683" y="2233371"/>
            <a:ext cx="330680" cy="356441"/>
            <a:chOff x="1757683" y="2438771"/>
            <a:chExt cx="330680" cy="356441"/>
          </a:xfrm>
        </p:grpSpPr>
        <p:sp>
          <p:nvSpPr>
            <p:cNvPr id="5831" name="Google Shape;5831;p89"/>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9"/>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9"/>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9"/>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9"/>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9"/>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9"/>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9"/>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9"/>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9"/>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89"/>
          <p:cNvGrpSpPr/>
          <p:nvPr/>
        </p:nvGrpSpPr>
        <p:grpSpPr>
          <a:xfrm>
            <a:off x="3943687" y="3619707"/>
            <a:ext cx="367908" cy="354477"/>
            <a:chOff x="3943687" y="3825107"/>
            <a:chExt cx="367908" cy="354477"/>
          </a:xfrm>
        </p:grpSpPr>
        <p:sp>
          <p:nvSpPr>
            <p:cNvPr id="5842" name="Google Shape;5842;p89"/>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9"/>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9"/>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9"/>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9"/>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9"/>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9"/>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9"/>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9"/>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9"/>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9"/>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9"/>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89"/>
          <p:cNvGrpSpPr/>
          <p:nvPr/>
        </p:nvGrpSpPr>
        <p:grpSpPr>
          <a:xfrm>
            <a:off x="2195360" y="1771530"/>
            <a:ext cx="340235" cy="390763"/>
            <a:chOff x="2195360" y="1976930"/>
            <a:chExt cx="340235" cy="390763"/>
          </a:xfrm>
        </p:grpSpPr>
        <p:sp>
          <p:nvSpPr>
            <p:cNvPr id="5855" name="Google Shape;5855;p89"/>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9"/>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9"/>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9"/>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9"/>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9"/>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9"/>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9"/>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9"/>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9"/>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9"/>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89"/>
          <p:cNvGrpSpPr/>
          <p:nvPr/>
        </p:nvGrpSpPr>
        <p:grpSpPr>
          <a:xfrm>
            <a:off x="2567509" y="1796819"/>
            <a:ext cx="432179" cy="332172"/>
            <a:chOff x="2567509" y="2002219"/>
            <a:chExt cx="432179" cy="332172"/>
          </a:xfrm>
        </p:grpSpPr>
        <p:sp>
          <p:nvSpPr>
            <p:cNvPr id="5867" name="Google Shape;5867;p89"/>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9"/>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9"/>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9"/>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9"/>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9"/>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9"/>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9"/>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9"/>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9"/>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9"/>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9"/>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9"/>
          <p:cNvGrpSpPr/>
          <p:nvPr/>
        </p:nvGrpSpPr>
        <p:grpSpPr>
          <a:xfrm>
            <a:off x="1323907" y="3154488"/>
            <a:ext cx="281854" cy="359242"/>
            <a:chOff x="1323907" y="3359888"/>
            <a:chExt cx="281854" cy="359242"/>
          </a:xfrm>
        </p:grpSpPr>
        <p:sp>
          <p:nvSpPr>
            <p:cNvPr id="5880" name="Google Shape;5880;p89"/>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9"/>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9"/>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9"/>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9"/>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9"/>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9"/>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9"/>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9"/>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9"/>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9"/>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9"/>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9"/>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9"/>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9"/>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9"/>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9"/>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9"/>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9"/>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89"/>
          <p:cNvGrpSpPr/>
          <p:nvPr/>
        </p:nvGrpSpPr>
        <p:grpSpPr>
          <a:xfrm>
            <a:off x="2184548" y="3654055"/>
            <a:ext cx="354948" cy="286776"/>
            <a:chOff x="2184548" y="3859455"/>
            <a:chExt cx="354948" cy="286776"/>
          </a:xfrm>
        </p:grpSpPr>
        <p:sp>
          <p:nvSpPr>
            <p:cNvPr id="5900" name="Google Shape;5900;p89"/>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9"/>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9"/>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9"/>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9"/>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9"/>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9"/>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9"/>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9"/>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9"/>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9"/>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9"/>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9"/>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9"/>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9"/>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9"/>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9"/>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89"/>
          <p:cNvGrpSpPr/>
          <p:nvPr/>
        </p:nvGrpSpPr>
        <p:grpSpPr>
          <a:xfrm>
            <a:off x="3140511" y="3634708"/>
            <a:ext cx="216823" cy="334162"/>
            <a:chOff x="3140511" y="3840108"/>
            <a:chExt cx="216823" cy="334162"/>
          </a:xfrm>
        </p:grpSpPr>
        <p:sp>
          <p:nvSpPr>
            <p:cNvPr id="5918" name="Google Shape;5918;p89"/>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9"/>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9"/>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9"/>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9"/>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9"/>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9"/>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9"/>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9"/>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89"/>
          <p:cNvGrpSpPr/>
          <p:nvPr/>
        </p:nvGrpSpPr>
        <p:grpSpPr>
          <a:xfrm>
            <a:off x="883193" y="3157394"/>
            <a:ext cx="275099" cy="363876"/>
            <a:chOff x="883193" y="3362794"/>
            <a:chExt cx="275099" cy="363876"/>
          </a:xfrm>
        </p:grpSpPr>
        <p:sp>
          <p:nvSpPr>
            <p:cNvPr id="5928" name="Google Shape;5928;p89"/>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9"/>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9"/>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9"/>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9"/>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9"/>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9"/>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9"/>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9"/>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9"/>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9"/>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9"/>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9"/>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9"/>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9"/>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9"/>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9"/>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9"/>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9"/>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9"/>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9"/>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9"/>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9"/>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9"/>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9"/>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9"/>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89"/>
          <p:cNvGrpSpPr/>
          <p:nvPr/>
        </p:nvGrpSpPr>
        <p:grpSpPr>
          <a:xfrm>
            <a:off x="2633404" y="2691364"/>
            <a:ext cx="368798" cy="365420"/>
            <a:chOff x="2633404" y="2896764"/>
            <a:chExt cx="368798" cy="365420"/>
          </a:xfrm>
        </p:grpSpPr>
        <p:sp>
          <p:nvSpPr>
            <p:cNvPr id="5955" name="Google Shape;5955;p89"/>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9"/>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9"/>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9"/>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9"/>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9"/>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9"/>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9"/>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9"/>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9"/>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9"/>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89"/>
          <p:cNvGrpSpPr/>
          <p:nvPr/>
        </p:nvGrpSpPr>
        <p:grpSpPr>
          <a:xfrm>
            <a:off x="2593035" y="1333355"/>
            <a:ext cx="382621" cy="308688"/>
            <a:chOff x="2593035" y="1538755"/>
            <a:chExt cx="382621" cy="308688"/>
          </a:xfrm>
        </p:grpSpPr>
        <p:sp>
          <p:nvSpPr>
            <p:cNvPr id="5967" name="Google Shape;5967;p89"/>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9"/>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9"/>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9"/>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9"/>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9"/>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9"/>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9"/>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9"/>
          <p:cNvGrpSpPr/>
          <p:nvPr/>
        </p:nvGrpSpPr>
        <p:grpSpPr>
          <a:xfrm>
            <a:off x="3011234" y="1346681"/>
            <a:ext cx="429012" cy="329292"/>
            <a:chOff x="3011234" y="1552081"/>
            <a:chExt cx="429012" cy="329292"/>
          </a:xfrm>
        </p:grpSpPr>
        <p:sp>
          <p:nvSpPr>
            <p:cNvPr id="5976" name="Google Shape;5976;p89"/>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9"/>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9"/>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9"/>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9"/>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9"/>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9"/>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9"/>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9"/>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9"/>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9"/>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9"/>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9"/>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9"/>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9"/>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9"/>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9"/>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9"/>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9"/>
          <p:cNvGrpSpPr/>
          <p:nvPr/>
        </p:nvGrpSpPr>
        <p:grpSpPr>
          <a:xfrm>
            <a:off x="3500721" y="1788259"/>
            <a:ext cx="381626" cy="360237"/>
            <a:chOff x="3500721" y="1993659"/>
            <a:chExt cx="381626" cy="360237"/>
          </a:xfrm>
        </p:grpSpPr>
        <p:sp>
          <p:nvSpPr>
            <p:cNvPr id="5995" name="Google Shape;5995;p89"/>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9"/>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9"/>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9"/>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9"/>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9"/>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9"/>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9"/>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9"/>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9"/>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9"/>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9"/>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9"/>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9"/>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9"/>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9"/>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9"/>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9"/>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89"/>
          <p:cNvGrpSpPr/>
          <p:nvPr/>
        </p:nvGrpSpPr>
        <p:grpSpPr>
          <a:xfrm>
            <a:off x="3479228" y="1305526"/>
            <a:ext cx="373798" cy="370368"/>
            <a:chOff x="3479228" y="1510926"/>
            <a:chExt cx="373798" cy="370368"/>
          </a:xfrm>
        </p:grpSpPr>
        <p:sp>
          <p:nvSpPr>
            <p:cNvPr id="6014" name="Google Shape;6014;p89"/>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9"/>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9"/>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9"/>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9"/>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9"/>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9"/>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9"/>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9"/>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9"/>
          <p:cNvGrpSpPr/>
          <p:nvPr/>
        </p:nvGrpSpPr>
        <p:grpSpPr>
          <a:xfrm>
            <a:off x="862432" y="2691809"/>
            <a:ext cx="339240" cy="378196"/>
            <a:chOff x="862432" y="2897209"/>
            <a:chExt cx="339240" cy="378196"/>
          </a:xfrm>
        </p:grpSpPr>
        <p:sp>
          <p:nvSpPr>
            <p:cNvPr id="6024" name="Google Shape;6024;p89"/>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9"/>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9"/>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9"/>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9"/>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9"/>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9"/>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9"/>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89"/>
          <p:cNvGrpSpPr/>
          <p:nvPr/>
        </p:nvGrpSpPr>
        <p:grpSpPr>
          <a:xfrm>
            <a:off x="850625" y="1321417"/>
            <a:ext cx="346021" cy="345131"/>
            <a:chOff x="850625" y="1526817"/>
            <a:chExt cx="346021" cy="345131"/>
          </a:xfrm>
        </p:grpSpPr>
        <p:sp>
          <p:nvSpPr>
            <p:cNvPr id="6033" name="Google Shape;6033;p89"/>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9"/>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9"/>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9"/>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9"/>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9"/>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9"/>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9"/>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9"/>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9"/>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9"/>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9"/>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9"/>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9"/>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9"/>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9"/>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9"/>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9"/>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9"/>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9"/>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89"/>
          <p:cNvGrpSpPr/>
          <p:nvPr/>
        </p:nvGrpSpPr>
        <p:grpSpPr>
          <a:xfrm>
            <a:off x="3046943" y="3162447"/>
            <a:ext cx="379479" cy="370395"/>
            <a:chOff x="3046943" y="3367847"/>
            <a:chExt cx="379479" cy="370395"/>
          </a:xfrm>
        </p:grpSpPr>
        <p:sp>
          <p:nvSpPr>
            <p:cNvPr id="6054" name="Google Shape;6054;p89"/>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9"/>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9"/>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9"/>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9"/>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9"/>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9"/>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9"/>
          <p:cNvGrpSpPr/>
          <p:nvPr/>
        </p:nvGrpSpPr>
        <p:grpSpPr>
          <a:xfrm>
            <a:off x="1289506" y="1778258"/>
            <a:ext cx="391103" cy="377777"/>
            <a:chOff x="1289506" y="1983658"/>
            <a:chExt cx="391103" cy="377777"/>
          </a:xfrm>
        </p:grpSpPr>
        <p:sp>
          <p:nvSpPr>
            <p:cNvPr id="6062" name="Google Shape;6062;p89"/>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9"/>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9"/>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9"/>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9"/>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9"/>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9"/>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9"/>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89"/>
          <p:cNvGrpSpPr/>
          <p:nvPr/>
        </p:nvGrpSpPr>
        <p:grpSpPr>
          <a:xfrm>
            <a:off x="1287935" y="1305578"/>
            <a:ext cx="350288" cy="362357"/>
            <a:chOff x="1287935" y="1510978"/>
            <a:chExt cx="350288" cy="362357"/>
          </a:xfrm>
        </p:grpSpPr>
        <p:sp>
          <p:nvSpPr>
            <p:cNvPr id="6071" name="Google Shape;6071;p89"/>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9"/>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9"/>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9"/>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9"/>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9"/>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9"/>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9"/>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9"/>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9"/>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9"/>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9"/>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9"/>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9"/>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9"/>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9"/>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9"/>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9"/>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9"/>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89"/>
          <p:cNvGrpSpPr/>
          <p:nvPr/>
        </p:nvGrpSpPr>
        <p:grpSpPr>
          <a:xfrm>
            <a:off x="2477973" y="4084559"/>
            <a:ext cx="210042" cy="361991"/>
            <a:chOff x="2477973" y="4289959"/>
            <a:chExt cx="210042" cy="361991"/>
          </a:xfrm>
        </p:grpSpPr>
        <p:sp>
          <p:nvSpPr>
            <p:cNvPr id="6091" name="Google Shape;6091;p89"/>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9"/>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9"/>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9"/>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9"/>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9"/>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89"/>
          <p:cNvGrpSpPr/>
          <p:nvPr/>
        </p:nvGrpSpPr>
        <p:grpSpPr>
          <a:xfrm>
            <a:off x="3518969" y="2704349"/>
            <a:ext cx="347827" cy="345602"/>
            <a:chOff x="3518969" y="2909749"/>
            <a:chExt cx="347827" cy="345602"/>
          </a:xfrm>
        </p:grpSpPr>
        <p:sp>
          <p:nvSpPr>
            <p:cNvPr id="6098" name="Google Shape;6098;p89"/>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9"/>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9"/>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9"/>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9"/>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9"/>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9"/>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9"/>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9"/>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9"/>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9"/>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9"/>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9"/>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89"/>
          <p:cNvGrpSpPr/>
          <p:nvPr/>
        </p:nvGrpSpPr>
        <p:grpSpPr>
          <a:xfrm>
            <a:off x="2137005" y="1317856"/>
            <a:ext cx="415817" cy="355734"/>
            <a:chOff x="2137005" y="1523256"/>
            <a:chExt cx="415817" cy="355734"/>
          </a:xfrm>
        </p:grpSpPr>
        <p:sp>
          <p:nvSpPr>
            <p:cNvPr id="6112" name="Google Shape;6112;p89"/>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9"/>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9"/>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9"/>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9"/>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9"/>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9"/>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9"/>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9"/>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9"/>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89"/>
          <p:cNvGrpSpPr/>
          <p:nvPr/>
        </p:nvGrpSpPr>
        <p:grpSpPr>
          <a:xfrm>
            <a:off x="1713413" y="3154148"/>
            <a:ext cx="397700" cy="389637"/>
            <a:chOff x="1713413" y="3359548"/>
            <a:chExt cx="397700" cy="389637"/>
          </a:xfrm>
        </p:grpSpPr>
        <p:sp>
          <p:nvSpPr>
            <p:cNvPr id="6123" name="Google Shape;6123;p89"/>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9"/>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9"/>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9"/>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9"/>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9"/>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9"/>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9"/>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9"/>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9"/>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9"/>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9"/>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9"/>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9"/>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9"/>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9"/>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9"/>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9"/>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9"/>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9"/>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9"/>
          <p:cNvGrpSpPr/>
          <p:nvPr/>
        </p:nvGrpSpPr>
        <p:grpSpPr>
          <a:xfrm>
            <a:off x="1976129" y="4078773"/>
            <a:ext cx="401496" cy="371154"/>
            <a:chOff x="1976129" y="4284173"/>
            <a:chExt cx="401496" cy="371154"/>
          </a:xfrm>
        </p:grpSpPr>
        <p:sp>
          <p:nvSpPr>
            <p:cNvPr id="6144" name="Google Shape;6144;p89"/>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9"/>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9"/>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9"/>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9"/>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9"/>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9"/>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9"/>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9"/>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9"/>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9"/>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9"/>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9"/>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9"/>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9"/>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9"/>
          <p:cNvGrpSpPr/>
          <p:nvPr/>
        </p:nvGrpSpPr>
        <p:grpSpPr>
          <a:xfrm>
            <a:off x="1830123" y="2699584"/>
            <a:ext cx="184412" cy="367541"/>
            <a:chOff x="1830123" y="2904984"/>
            <a:chExt cx="184412" cy="367541"/>
          </a:xfrm>
        </p:grpSpPr>
        <p:sp>
          <p:nvSpPr>
            <p:cNvPr id="6160" name="Google Shape;6160;p89"/>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9"/>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9"/>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9"/>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9"/>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89"/>
          <p:cNvGrpSpPr/>
          <p:nvPr/>
        </p:nvGrpSpPr>
        <p:grpSpPr>
          <a:xfrm>
            <a:off x="2602224" y="3620518"/>
            <a:ext cx="376966" cy="349765"/>
            <a:chOff x="2602224" y="3825918"/>
            <a:chExt cx="376966" cy="349765"/>
          </a:xfrm>
        </p:grpSpPr>
        <p:sp>
          <p:nvSpPr>
            <p:cNvPr id="6166" name="Google Shape;6166;p89"/>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9"/>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9"/>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9"/>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9"/>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9"/>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9"/>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9"/>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9"/>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9"/>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9"/>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9"/>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89"/>
          <p:cNvGrpSpPr/>
          <p:nvPr/>
        </p:nvGrpSpPr>
        <p:grpSpPr>
          <a:xfrm>
            <a:off x="3479725" y="3215723"/>
            <a:ext cx="411419" cy="256616"/>
            <a:chOff x="3479725" y="3421123"/>
            <a:chExt cx="411419" cy="256616"/>
          </a:xfrm>
        </p:grpSpPr>
        <p:sp>
          <p:nvSpPr>
            <p:cNvPr id="6179" name="Google Shape;6179;p89"/>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9"/>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9"/>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9"/>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9"/>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9"/>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9"/>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9"/>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9"/>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9"/>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9"/>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9"/>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9"/>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9"/>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9"/>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9"/>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9"/>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9"/>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9"/>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89"/>
          <p:cNvGrpSpPr/>
          <p:nvPr/>
        </p:nvGrpSpPr>
        <p:grpSpPr>
          <a:xfrm>
            <a:off x="1283275" y="3614078"/>
            <a:ext cx="373824" cy="362881"/>
            <a:chOff x="1283275" y="3819478"/>
            <a:chExt cx="373824" cy="362881"/>
          </a:xfrm>
        </p:grpSpPr>
        <p:sp>
          <p:nvSpPr>
            <p:cNvPr id="6199" name="Google Shape;6199;p89"/>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9"/>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9"/>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9"/>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9"/>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9"/>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9"/>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9"/>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9"/>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9"/>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9"/>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9"/>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9"/>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9"/>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89"/>
          <p:cNvGrpSpPr/>
          <p:nvPr/>
        </p:nvGrpSpPr>
        <p:grpSpPr>
          <a:xfrm>
            <a:off x="3462865" y="2253896"/>
            <a:ext cx="442730" cy="362331"/>
            <a:chOff x="3462865" y="2459296"/>
            <a:chExt cx="442730" cy="362331"/>
          </a:xfrm>
        </p:grpSpPr>
        <p:sp>
          <p:nvSpPr>
            <p:cNvPr id="6214" name="Google Shape;6214;p89"/>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9"/>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9"/>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9"/>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9"/>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9"/>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9"/>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89"/>
          <p:cNvGrpSpPr/>
          <p:nvPr/>
        </p:nvGrpSpPr>
        <p:grpSpPr>
          <a:xfrm>
            <a:off x="3988847" y="3152734"/>
            <a:ext cx="281121" cy="367279"/>
            <a:chOff x="3988847" y="3358134"/>
            <a:chExt cx="281121" cy="367279"/>
          </a:xfrm>
        </p:grpSpPr>
        <p:sp>
          <p:nvSpPr>
            <p:cNvPr id="6222" name="Google Shape;6222;p89"/>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9"/>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9"/>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9"/>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9"/>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9"/>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9"/>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9"/>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9"/>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9"/>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9"/>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9"/>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9"/>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9"/>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9"/>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9"/>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9"/>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9"/>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89"/>
          <p:cNvGrpSpPr/>
          <p:nvPr/>
        </p:nvGrpSpPr>
        <p:grpSpPr>
          <a:xfrm>
            <a:off x="3951620" y="2700632"/>
            <a:ext cx="370290" cy="366729"/>
            <a:chOff x="3951620" y="2906032"/>
            <a:chExt cx="370290" cy="366729"/>
          </a:xfrm>
        </p:grpSpPr>
        <p:sp>
          <p:nvSpPr>
            <p:cNvPr id="6241" name="Google Shape;6241;p89"/>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9"/>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9"/>
          <p:cNvGrpSpPr/>
          <p:nvPr/>
        </p:nvGrpSpPr>
        <p:grpSpPr>
          <a:xfrm>
            <a:off x="2145304" y="3153205"/>
            <a:ext cx="404245" cy="388433"/>
            <a:chOff x="2145304" y="3358605"/>
            <a:chExt cx="404245" cy="388433"/>
          </a:xfrm>
        </p:grpSpPr>
        <p:sp>
          <p:nvSpPr>
            <p:cNvPr id="6244" name="Google Shape;6244;p89"/>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9"/>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9"/>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9"/>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9"/>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9"/>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9"/>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9"/>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89"/>
          <p:cNvGrpSpPr/>
          <p:nvPr/>
        </p:nvGrpSpPr>
        <p:grpSpPr>
          <a:xfrm>
            <a:off x="2593925" y="3165196"/>
            <a:ext cx="406392" cy="365263"/>
            <a:chOff x="2593925" y="3370596"/>
            <a:chExt cx="406392" cy="365263"/>
          </a:xfrm>
        </p:grpSpPr>
        <p:sp>
          <p:nvSpPr>
            <p:cNvPr id="6253" name="Google Shape;6253;p89"/>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9"/>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9"/>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9"/>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9"/>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9"/>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9"/>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9"/>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9"/>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9"/>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9"/>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89"/>
          <p:cNvGrpSpPr/>
          <p:nvPr/>
        </p:nvGrpSpPr>
        <p:grpSpPr>
          <a:xfrm>
            <a:off x="848975" y="1782316"/>
            <a:ext cx="384898" cy="358221"/>
            <a:chOff x="848975" y="1987716"/>
            <a:chExt cx="384898" cy="358221"/>
          </a:xfrm>
        </p:grpSpPr>
        <p:sp>
          <p:nvSpPr>
            <p:cNvPr id="6265" name="Google Shape;6265;p89"/>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9"/>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9"/>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9"/>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9"/>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9"/>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9"/>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9"/>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9"/>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89"/>
          <p:cNvGrpSpPr/>
          <p:nvPr/>
        </p:nvGrpSpPr>
        <p:grpSpPr>
          <a:xfrm>
            <a:off x="2255731" y="2722492"/>
            <a:ext cx="226405" cy="386260"/>
            <a:chOff x="2255731" y="2927892"/>
            <a:chExt cx="226405" cy="386260"/>
          </a:xfrm>
        </p:grpSpPr>
        <p:sp>
          <p:nvSpPr>
            <p:cNvPr id="6275" name="Google Shape;6275;p89"/>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9"/>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9"/>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9"/>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9"/>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9"/>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9"/>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9"/>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9"/>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9"/>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9"/>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89"/>
          <p:cNvGrpSpPr/>
          <p:nvPr/>
        </p:nvGrpSpPr>
        <p:grpSpPr>
          <a:xfrm>
            <a:off x="2209576" y="2236748"/>
            <a:ext cx="307641" cy="346571"/>
            <a:chOff x="2209576" y="2442148"/>
            <a:chExt cx="307641" cy="346571"/>
          </a:xfrm>
        </p:grpSpPr>
        <p:sp>
          <p:nvSpPr>
            <p:cNvPr id="6287" name="Google Shape;6287;p89"/>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9"/>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9"/>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9"/>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9"/>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9"/>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9"/>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9"/>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9"/>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9"/>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9"/>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9"/>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9"/>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9"/>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9"/>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89"/>
          <p:cNvGrpSpPr/>
          <p:nvPr/>
        </p:nvGrpSpPr>
        <p:grpSpPr>
          <a:xfrm>
            <a:off x="1334850" y="2704742"/>
            <a:ext cx="280231" cy="357854"/>
            <a:chOff x="1334850" y="2910142"/>
            <a:chExt cx="280231" cy="357854"/>
          </a:xfrm>
        </p:grpSpPr>
        <p:sp>
          <p:nvSpPr>
            <p:cNvPr id="6303" name="Google Shape;6303;p89"/>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9"/>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9"/>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9"/>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9"/>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9"/>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9"/>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9"/>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9"/>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89"/>
          <p:cNvGrpSpPr/>
          <p:nvPr/>
        </p:nvGrpSpPr>
        <p:grpSpPr>
          <a:xfrm>
            <a:off x="920682" y="3606250"/>
            <a:ext cx="220357" cy="378353"/>
            <a:chOff x="920682" y="3811650"/>
            <a:chExt cx="220357" cy="378353"/>
          </a:xfrm>
        </p:grpSpPr>
        <p:sp>
          <p:nvSpPr>
            <p:cNvPr id="6313" name="Google Shape;6313;p89"/>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9"/>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9"/>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9"/>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9"/>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9"/>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9"/>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9"/>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9"/>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9"/>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9"/>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9"/>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9"/>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9"/>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9"/>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89"/>
          <p:cNvGrpSpPr/>
          <p:nvPr/>
        </p:nvGrpSpPr>
        <p:grpSpPr>
          <a:xfrm>
            <a:off x="3900804" y="1342518"/>
            <a:ext cx="411550" cy="337748"/>
            <a:chOff x="3900804" y="1547918"/>
            <a:chExt cx="411550" cy="337748"/>
          </a:xfrm>
        </p:grpSpPr>
        <p:sp>
          <p:nvSpPr>
            <p:cNvPr id="6329" name="Google Shape;6329;p89"/>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9"/>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9"/>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9"/>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9"/>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9"/>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9"/>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89"/>
          <p:cNvGrpSpPr/>
          <p:nvPr/>
        </p:nvGrpSpPr>
        <p:grpSpPr>
          <a:xfrm>
            <a:off x="3508654" y="3606381"/>
            <a:ext cx="363876" cy="364007"/>
            <a:chOff x="3508654" y="3811781"/>
            <a:chExt cx="363876" cy="364007"/>
          </a:xfrm>
        </p:grpSpPr>
        <p:sp>
          <p:nvSpPr>
            <p:cNvPr id="6337" name="Google Shape;6337;p89"/>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9"/>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9"/>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9"/>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9"/>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9"/>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9"/>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9"/>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9"/>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9"/>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9"/>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9"/>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9"/>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9"/>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89"/>
          <p:cNvGrpSpPr/>
          <p:nvPr/>
        </p:nvGrpSpPr>
        <p:grpSpPr>
          <a:xfrm>
            <a:off x="1761322" y="3609523"/>
            <a:ext cx="310050" cy="374688"/>
            <a:chOff x="1761322" y="3814923"/>
            <a:chExt cx="310050" cy="374688"/>
          </a:xfrm>
        </p:grpSpPr>
        <p:sp>
          <p:nvSpPr>
            <p:cNvPr id="6352" name="Google Shape;6352;p89"/>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9"/>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9"/>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9"/>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9"/>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9"/>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9"/>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9"/>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9"/>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9"/>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9"/>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9"/>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9"/>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9"/>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9"/>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9"/>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9"/>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9"/>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9"/>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9"/>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9"/>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9"/>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9"/>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9"/>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9"/>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9"/>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9"/>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9"/>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89"/>
          <p:cNvGrpSpPr/>
          <p:nvPr/>
        </p:nvGrpSpPr>
        <p:grpSpPr>
          <a:xfrm>
            <a:off x="2604109" y="2233895"/>
            <a:ext cx="399088" cy="373144"/>
            <a:chOff x="2604109" y="2439295"/>
            <a:chExt cx="399088" cy="373144"/>
          </a:xfrm>
        </p:grpSpPr>
        <p:sp>
          <p:nvSpPr>
            <p:cNvPr id="6381" name="Google Shape;6381;p89"/>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9"/>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9"/>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9"/>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9"/>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9"/>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9"/>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9"/>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9"/>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9"/>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9"/>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9"/>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9"/>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9"/>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9"/>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9"/>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9"/>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9"/>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9"/>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9"/>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9"/>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9"/>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9"/>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9"/>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9"/>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9"/>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9"/>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9"/>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9"/>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9"/>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9"/>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9"/>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9"/>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9"/>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9"/>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9"/>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9"/>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9"/>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9"/>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9"/>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9"/>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9"/>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9"/>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89"/>
          <p:cNvGrpSpPr/>
          <p:nvPr/>
        </p:nvGrpSpPr>
        <p:grpSpPr>
          <a:xfrm>
            <a:off x="7086308" y="2256121"/>
            <a:ext cx="368536" cy="353692"/>
            <a:chOff x="7086308" y="2461521"/>
            <a:chExt cx="368536" cy="353692"/>
          </a:xfrm>
        </p:grpSpPr>
        <p:sp>
          <p:nvSpPr>
            <p:cNvPr id="6425" name="Google Shape;6425;p89"/>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9"/>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9"/>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9"/>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9"/>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9"/>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9"/>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9"/>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9"/>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9"/>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9"/>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89"/>
          <p:cNvGrpSpPr/>
          <p:nvPr/>
        </p:nvGrpSpPr>
        <p:grpSpPr>
          <a:xfrm>
            <a:off x="6644992" y="2248843"/>
            <a:ext cx="375552" cy="368405"/>
            <a:chOff x="6644992" y="2454243"/>
            <a:chExt cx="375552" cy="368405"/>
          </a:xfrm>
        </p:grpSpPr>
        <p:sp>
          <p:nvSpPr>
            <p:cNvPr id="6437" name="Google Shape;6437;p89"/>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9"/>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9"/>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9"/>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9"/>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9"/>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9"/>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9"/>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9"/>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9"/>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9"/>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89"/>
          <p:cNvGrpSpPr/>
          <p:nvPr/>
        </p:nvGrpSpPr>
        <p:grpSpPr>
          <a:xfrm>
            <a:off x="6186789" y="2251933"/>
            <a:ext cx="371049" cy="362096"/>
            <a:chOff x="6186789" y="2457333"/>
            <a:chExt cx="371049" cy="362096"/>
          </a:xfrm>
        </p:grpSpPr>
        <p:sp>
          <p:nvSpPr>
            <p:cNvPr id="6449" name="Google Shape;6449;p89"/>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9"/>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9"/>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9"/>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9"/>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9"/>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9"/>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9"/>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9"/>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9"/>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9"/>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9"/>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9"/>
          <p:cNvGrpSpPr/>
          <p:nvPr/>
        </p:nvGrpSpPr>
        <p:grpSpPr>
          <a:xfrm>
            <a:off x="7957893" y="2249079"/>
            <a:ext cx="375081" cy="368169"/>
            <a:chOff x="7957893" y="2454479"/>
            <a:chExt cx="375081" cy="368169"/>
          </a:xfrm>
        </p:grpSpPr>
        <p:sp>
          <p:nvSpPr>
            <p:cNvPr id="6462" name="Google Shape;6462;p89"/>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9"/>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9"/>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9"/>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9"/>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9"/>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9"/>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9"/>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9"/>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9"/>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89"/>
          <p:cNvGrpSpPr/>
          <p:nvPr/>
        </p:nvGrpSpPr>
        <p:grpSpPr>
          <a:xfrm>
            <a:off x="5738562" y="2248948"/>
            <a:ext cx="368536" cy="368300"/>
            <a:chOff x="5738562" y="2454348"/>
            <a:chExt cx="368536" cy="368300"/>
          </a:xfrm>
        </p:grpSpPr>
        <p:sp>
          <p:nvSpPr>
            <p:cNvPr id="6473" name="Google Shape;6473;p89"/>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9"/>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9"/>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9"/>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9"/>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9"/>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9"/>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9"/>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9"/>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9"/>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9"/>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9"/>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9"/>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9"/>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9"/>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9"/>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9"/>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9"/>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9"/>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9"/>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9"/>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9"/>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9"/>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9"/>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9"/>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9"/>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9"/>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9"/>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9"/>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9"/>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9"/>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9"/>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89"/>
          <p:cNvGrpSpPr/>
          <p:nvPr/>
        </p:nvGrpSpPr>
        <p:grpSpPr>
          <a:xfrm>
            <a:off x="4870747" y="2288820"/>
            <a:ext cx="368536" cy="288687"/>
            <a:chOff x="4870747" y="2494220"/>
            <a:chExt cx="368536" cy="288687"/>
          </a:xfrm>
        </p:grpSpPr>
        <p:sp>
          <p:nvSpPr>
            <p:cNvPr id="6506" name="Google Shape;6506;p89"/>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9"/>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9"/>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9"/>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9"/>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9"/>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9"/>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9"/>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9"/>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9"/>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9"/>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9"/>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9"/>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9"/>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9"/>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9"/>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9"/>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9"/>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9"/>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9"/>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9"/>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9"/>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9"/>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9"/>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89"/>
          <p:cNvGrpSpPr/>
          <p:nvPr/>
        </p:nvGrpSpPr>
        <p:grpSpPr>
          <a:xfrm>
            <a:off x="5300308" y="2249105"/>
            <a:ext cx="370604" cy="367960"/>
            <a:chOff x="5300308" y="2454505"/>
            <a:chExt cx="370604" cy="367960"/>
          </a:xfrm>
        </p:grpSpPr>
        <p:sp>
          <p:nvSpPr>
            <p:cNvPr id="6531" name="Google Shape;6531;p89"/>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9"/>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9"/>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9"/>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9"/>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9"/>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9"/>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9"/>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9"/>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9"/>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9"/>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89"/>
          <p:cNvGrpSpPr/>
          <p:nvPr/>
        </p:nvGrpSpPr>
        <p:grpSpPr>
          <a:xfrm>
            <a:off x="4929600" y="3620335"/>
            <a:ext cx="230803" cy="340235"/>
            <a:chOff x="4929600" y="3825735"/>
            <a:chExt cx="230803" cy="340235"/>
          </a:xfrm>
        </p:grpSpPr>
        <p:sp>
          <p:nvSpPr>
            <p:cNvPr id="6543" name="Google Shape;6543;p89"/>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9"/>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9"/>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9"/>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9"/>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9"/>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9"/>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9"/>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9"/>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9"/>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9"/>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9"/>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9"/>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9"/>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9"/>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9"/>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9"/>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9"/>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9"/>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9"/>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9"/>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89"/>
          <p:cNvGrpSpPr/>
          <p:nvPr/>
        </p:nvGrpSpPr>
        <p:grpSpPr>
          <a:xfrm>
            <a:off x="6264518" y="3619995"/>
            <a:ext cx="249810" cy="340968"/>
            <a:chOff x="6264518" y="3825395"/>
            <a:chExt cx="249810" cy="340968"/>
          </a:xfrm>
        </p:grpSpPr>
        <p:sp>
          <p:nvSpPr>
            <p:cNvPr id="6565" name="Google Shape;6565;p89"/>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9"/>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9"/>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9"/>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9"/>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9"/>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9"/>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9"/>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89"/>
          <p:cNvGrpSpPr/>
          <p:nvPr/>
        </p:nvGrpSpPr>
        <p:grpSpPr>
          <a:xfrm>
            <a:off x="5376073" y="3619968"/>
            <a:ext cx="223158" cy="340994"/>
            <a:chOff x="5376073" y="3825368"/>
            <a:chExt cx="223158" cy="340994"/>
          </a:xfrm>
        </p:grpSpPr>
        <p:sp>
          <p:nvSpPr>
            <p:cNvPr id="6574" name="Google Shape;6574;p89"/>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9"/>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9"/>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9"/>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9"/>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9"/>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9"/>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9"/>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9"/>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9"/>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9"/>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9"/>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9"/>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9"/>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9"/>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9"/>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9"/>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9"/>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9"/>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9"/>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9"/>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9"/>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9"/>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9"/>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9"/>
          <p:cNvGrpSpPr/>
          <p:nvPr/>
        </p:nvGrpSpPr>
        <p:grpSpPr>
          <a:xfrm>
            <a:off x="6716044" y="3619995"/>
            <a:ext cx="197973" cy="340314"/>
            <a:chOff x="6716044" y="3825395"/>
            <a:chExt cx="197973" cy="340314"/>
          </a:xfrm>
        </p:grpSpPr>
        <p:sp>
          <p:nvSpPr>
            <p:cNvPr id="6599" name="Google Shape;6599;p89"/>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9"/>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9"/>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9"/>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9"/>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9"/>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9"/>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9"/>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9"/>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9"/>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9"/>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9"/>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9"/>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9"/>
          <p:cNvGrpSpPr/>
          <p:nvPr/>
        </p:nvGrpSpPr>
        <p:grpSpPr>
          <a:xfrm>
            <a:off x="7517833" y="2260415"/>
            <a:ext cx="370656" cy="345157"/>
            <a:chOff x="7517833" y="2465815"/>
            <a:chExt cx="370656" cy="345157"/>
          </a:xfrm>
        </p:grpSpPr>
        <p:sp>
          <p:nvSpPr>
            <p:cNvPr id="6613" name="Google Shape;6613;p89"/>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9"/>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9"/>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9"/>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9"/>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9"/>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9"/>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89"/>
          <p:cNvGrpSpPr/>
          <p:nvPr/>
        </p:nvGrpSpPr>
        <p:grpSpPr>
          <a:xfrm>
            <a:off x="5804954" y="3620309"/>
            <a:ext cx="251197" cy="340392"/>
            <a:chOff x="5804954" y="3825709"/>
            <a:chExt cx="251197" cy="340392"/>
          </a:xfrm>
        </p:grpSpPr>
        <p:sp>
          <p:nvSpPr>
            <p:cNvPr id="6621" name="Google Shape;6621;p89"/>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9"/>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9"/>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9"/>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9"/>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9"/>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89"/>
          <p:cNvGrpSpPr/>
          <p:nvPr/>
        </p:nvGrpSpPr>
        <p:grpSpPr>
          <a:xfrm>
            <a:off x="4872134" y="3154593"/>
            <a:ext cx="374819" cy="368562"/>
            <a:chOff x="4872134" y="3359993"/>
            <a:chExt cx="374819" cy="368562"/>
          </a:xfrm>
        </p:grpSpPr>
        <p:sp>
          <p:nvSpPr>
            <p:cNvPr id="6628" name="Google Shape;6628;p89"/>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9"/>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9"/>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9"/>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9"/>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9"/>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9"/>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9"/>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9"/>
          <p:cNvGrpSpPr/>
          <p:nvPr/>
        </p:nvGrpSpPr>
        <p:grpSpPr>
          <a:xfrm>
            <a:off x="6614911" y="1310762"/>
            <a:ext cx="391810" cy="368484"/>
            <a:chOff x="6614911" y="1516162"/>
            <a:chExt cx="391810" cy="368484"/>
          </a:xfrm>
        </p:grpSpPr>
        <p:sp>
          <p:nvSpPr>
            <p:cNvPr id="6637" name="Google Shape;6637;p89"/>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9"/>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9"/>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9"/>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9"/>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9"/>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9"/>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9"/>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9"/>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9"/>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9"/>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9"/>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9"/>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9"/>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9"/>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9"/>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9"/>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9"/>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89"/>
          <p:cNvGrpSpPr/>
          <p:nvPr/>
        </p:nvGrpSpPr>
        <p:grpSpPr>
          <a:xfrm>
            <a:off x="5822573" y="3154619"/>
            <a:ext cx="231065" cy="368405"/>
            <a:chOff x="5822573" y="3360019"/>
            <a:chExt cx="231065" cy="368405"/>
          </a:xfrm>
        </p:grpSpPr>
        <p:sp>
          <p:nvSpPr>
            <p:cNvPr id="6656" name="Google Shape;6656;p89"/>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9"/>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9"/>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9"/>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9"/>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9"/>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9"/>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9"/>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9"/>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9"/>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9"/>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9"/>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9"/>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9"/>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9"/>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89"/>
          <p:cNvGrpSpPr/>
          <p:nvPr/>
        </p:nvGrpSpPr>
        <p:grpSpPr>
          <a:xfrm>
            <a:off x="7494690" y="1310788"/>
            <a:ext cx="374557" cy="368614"/>
            <a:chOff x="7494690" y="1516188"/>
            <a:chExt cx="374557" cy="368614"/>
          </a:xfrm>
        </p:grpSpPr>
        <p:sp>
          <p:nvSpPr>
            <p:cNvPr id="6672" name="Google Shape;6672;p89"/>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9"/>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9"/>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9"/>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9"/>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9"/>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9"/>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9"/>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89"/>
          <p:cNvGrpSpPr/>
          <p:nvPr/>
        </p:nvGrpSpPr>
        <p:grpSpPr>
          <a:xfrm>
            <a:off x="5314707" y="3154619"/>
            <a:ext cx="381731" cy="368405"/>
            <a:chOff x="5314707" y="3360019"/>
            <a:chExt cx="381731" cy="368405"/>
          </a:xfrm>
        </p:grpSpPr>
        <p:sp>
          <p:nvSpPr>
            <p:cNvPr id="6681" name="Google Shape;6681;p89"/>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9"/>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9"/>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9"/>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9"/>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9"/>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9"/>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9"/>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9"/>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9"/>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9"/>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9"/>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9"/>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9"/>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9"/>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9"/>
          <p:cNvGrpSpPr/>
          <p:nvPr/>
        </p:nvGrpSpPr>
        <p:grpSpPr>
          <a:xfrm>
            <a:off x="5308058" y="1311756"/>
            <a:ext cx="374295" cy="366599"/>
            <a:chOff x="5308058" y="1517156"/>
            <a:chExt cx="374295" cy="366599"/>
          </a:xfrm>
        </p:grpSpPr>
        <p:sp>
          <p:nvSpPr>
            <p:cNvPr id="6697" name="Google Shape;6697;p89"/>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9"/>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9"/>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9"/>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89"/>
          <p:cNvGrpSpPr/>
          <p:nvPr/>
        </p:nvGrpSpPr>
        <p:grpSpPr>
          <a:xfrm>
            <a:off x="6184800" y="1335502"/>
            <a:ext cx="370761" cy="319108"/>
            <a:chOff x="6184800" y="1540902"/>
            <a:chExt cx="370761" cy="319108"/>
          </a:xfrm>
        </p:grpSpPr>
        <p:sp>
          <p:nvSpPr>
            <p:cNvPr id="6702" name="Google Shape;6702;p89"/>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9"/>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9"/>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9"/>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9"/>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9"/>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9"/>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9"/>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9"/>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9"/>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9"/>
          <p:cNvGrpSpPr/>
          <p:nvPr/>
        </p:nvGrpSpPr>
        <p:grpSpPr>
          <a:xfrm>
            <a:off x="7060102" y="1310971"/>
            <a:ext cx="370709" cy="367829"/>
            <a:chOff x="7060102" y="1516371"/>
            <a:chExt cx="370709" cy="367829"/>
          </a:xfrm>
        </p:grpSpPr>
        <p:sp>
          <p:nvSpPr>
            <p:cNvPr id="6713" name="Google Shape;6713;p89"/>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9"/>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9"/>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9"/>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9"/>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9"/>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9"/>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9"/>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9"/>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9"/>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9"/>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9"/>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9"/>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9"/>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9"/>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9"/>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9"/>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9"/>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9"/>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9"/>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9"/>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9"/>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9"/>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9"/>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9"/>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89"/>
          <p:cNvGrpSpPr/>
          <p:nvPr/>
        </p:nvGrpSpPr>
        <p:grpSpPr>
          <a:xfrm>
            <a:off x="7935247" y="1310762"/>
            <a:ext cx="381704" cy="368588"/>
            <a:chOff x="7935247" y="1516162"/>
            <a:chExt cx="381704" cy="368588"/>
          </a:xfrm>
        </p:grpSpPr>
        <p:sp>
          <p:nvSpPr>
            <p:cNvPr id="6739" name="Google Shape;6739;p89"/>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9"/>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9"/>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9"/>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9"/>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9"/>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9"/>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9"/>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9"/>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9"/>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9"/>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9"/>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9"/>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9"/>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9"/>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9"/>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9"/>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9"/>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89"/>
          <p:cNvGrpSpPr/>
          <p:nvPr/>
        </p:nvGrpSpPr>
        <p:grpSpPr>
          <a:xfrm>
            <a:off x="5738169" y="1354430"/>
            <a:ext cx="389035" cy="281147"/>
            <a:chOff x="5738169" y="1559830"/>
            <a:chExt cx="389035" cy="281147"/>
          </a:xfrm>
        </p:grpSpPr>
        <p:sp>
          <p:nvSpPr>
            <p:cNvPr id="6758" name="Google Shape;6758;p89"/>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9"/>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9"/>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9"/>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9"/>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9"/>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89"/>
          <p:cNvGrpSpPr/>
          <p:nvPr/>
        </p:nvGrpSpPr>
        <p:grpSpPr>
          <a:xfrm>
            <a:off x="6192470" y="3155116"/>
            <a:ext cx="368510" cy="367750"/>
            <a:chOff x="6192470" y="3360516"/>
            <a:chExt cx="368510" cy="367750"/>
          </a:xfrm>
        </p:grpSpPr>
        <p:sp>
          <p:nvSpPr>
            <p:cNvPr id="6765" name="Google Shape;6765;p89"/>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9"/>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9"/>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9"/>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9"/>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9"/>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9"/>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9"/>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9"/>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9"/>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9"/>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9"/>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89"/>
          <p:cNvGrpSpPr/>
          <p:nvPr/>
        </p:nvGrpSpPr>
        <p:grpSpPr>
          <a:xfrm>
            <a:off x="4935019" y="1310709"/>
            <a:ext cx="246642" cy="368667"/>
            <a:chOff x="4935019" y="1516109"/>
            <a:chExt cx="246642" cy="368667"/>
          </a:xfrm>
        </p:grpSpPr>
        <p:sp>
          <p:nvSpPr>
            <p:cNvPr id="6778" name="Google Shape;6778;p89"/>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9"/>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9"/>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9"/>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9"/>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9"/>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9"/>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9"/>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9"/>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9"/>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89"/>
          <p:cNvGrpSpPr/>
          <p:nvPr/>
        </p:nvGrpSpPr>
        <p:grpSpPr>
          <a:xfrm>
            <a:off x="7989335" y="3154619"/>
            <a:ext cx="291698" cy="368405"/>
            <a:chOff x="7989335" y="3360019"/>
            <a:chExt cx="291698" cy="368405"/>
          </a:xfrm>
        </p:grpSpPr>
        <p:sp>
          <p:nvSpPr>
            <p:cNvPr id="6789" name="Google Shape;6789;p89"/>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9"/>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9"/>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9"/>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9"/>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9"/>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9"/>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9"/>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9"/>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9"/>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89"/>
          <p:cNvGrpSpPr/>
          <p:nvPr/>
        </p:nvGrpSpPr>
        <p:grpSpPr>
          <a:xfrm>
            <a:off x="6633158" y="3154383"/>
            <a:ext cx="368143" cy="368771"/>
            <a:chOff x="6633158" y="3359783"/>
            <a:chExt cx="368143" cy="368771"/>
          </a:xfrm>
        </p:grpSpPr>
        <p:sp>
          <p:nvSpPr>
            <p:cNvPr id="6800" name="Google Shape;6800;p89"/>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9"/>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9"/>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9"/>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9"/>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9"/>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9"/>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9"/>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9"/>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9"/>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9"/>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9"/>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9"/>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9"/>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9"/>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9"/>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9"/>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9"/>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9"/>
          <p:cNvGrpSpPr/>
          <p:nvPr/>
        </p:nvGrpSpPr>
        <p:grpSpPr>
          <a:xfrm>
            <a:off x="7940666" y="1814805"/>
            <a:ext cx="383249" cy="286488"/>
            <a:chOff x="7940666" y="2020205"/>
            <a:chExt cx="383249" cy="286488"/>
          </a:xfrm>
        </p:grpSpPr>
        <p:sp>
          <p:nvSpPr>
            <p:cNvPr id="6819" name="Google Shape;6819;p89"/>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9"/>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9"/>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9"/>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9"/>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9"/>
          <p:cNvGrpSpPr/>
          <p:nvPr/>
        </p:nvGrpSpPr>
        <p:grpSpPr>
          <a:xfrm>
            <a:off x="7508513" y="1818078"/>
            <a:ext cx="372175" cy="279995"/>
            <a:chOff x="7508513" y="2023478"/>
            <a:chExt cx="372175" cy="279995"/>
          </a:xfrm>
        </p:grpSpPr>
        <p:sp>
          <p:nvSpPr>
            <p:cNvPr id="6825" name="Google Shape;6825;p89"/>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9"/>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9"/>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9"/>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9"/>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9"/>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9"/>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9"/>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9"/>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9"/>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9"/>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9"/>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9"/>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9"/>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9"/>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9"/>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89"/>
          <p:cNvGrpSpPr/>
          <p:nvPr/>
        </p:nvGrpSpPr>
        <p:grpSpPr>
          <a:xfrm>
            <a:off x="7070705" y="1790903"/>
            <a:ext cx="368405" cy="334449"/>
            <a:chOff x="7070705" y="1996303"/>
            <a:chExt cx="368405" cy="334449"/>
          </a:xfrm>
        </p:grpSpPr>
        <p:sp>
          <p:nvSpPr>
            <p:cNvPr id="6842" name="Google Shape;6842;p89"/>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9"/>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9"/>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9"/>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9"/>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9"/>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9"/>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9"/>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9"/>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9"/>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9"/>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9"/>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9"/>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9"/>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9"/>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9"/>
          <p:cNvGrpSpPr/>
          <p:nvPr/>
        </p:nvGrpSpPr>
        <p:grpSpPr>
          <a:xfrm>
            <a:off x="6630645" y="1834938"/>
            <a:ext cx="368536" cy="246275"/>
            <a:chOff x="6630645" y="2040338"/>
            <a:chExt cx="368536" cy="246275"/>
          </a:xfrm>
        </p:grpSpPr>
        <p:sp>
          <p:nvSpPr>
            <p:cNvPr id="6858" name="Google Shape;6858;p89"/>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9"/>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9"/>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9"/>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9"/>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9"/>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9"/>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9"/>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9"/>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9"/>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9"/>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9"/>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9"/>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9"/>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9"/>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9"/>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9"/>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9"/>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9"/>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9"/>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9"/>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9"/>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9"/>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9"/>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9"/>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9"/>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89"/>
          <p:cNvGrpSpPr/>
          <p:nvPr/>
        </p:nvGrpSpPr>
        <p:grpSpPr>
          <a:xfrm>
            <a:off x="6190455" y="1789646"/>
            <a:ext cx="368771" cy="336858"/>
            <a:chOff x="6190455" y="1995046"/>
            <a:chExt cx="368771" cy="336858"/>
          </a:xfrm>
        </p:grpSpPr>
        <p:sp>
          <p:nvSpPr>
            <p:cNvPr id="6885" name="Google Shape;6885;p89"/>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9"/>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9"/>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9"/>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9"/>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9"/>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9"/>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9"/>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9"/>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9"/>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9"/>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9"/>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9"/>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9"/>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9"/>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9"/>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9"/>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9"/>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89"/>
          <p:cNvGrpSpPr/>
          <p:nvPr/>
        </p:nvGrpSpPr>
        <p:grpSpPr>
          <a:xfrm>
            <a:off x="5750631" y="1810983"/>
            <a:ext cx="371677" cy="293740"/>
            <a:chOff x="5750631" y="2016383"/>
            <a:chExt cx="371677" cy="293740"/>
          </a:xfrm>
        </p:grpSpPr>
        <p:sp>
          <p:nvSpPr>
            <p:cNvPr id="6904" name="Google Shape;6904;p89"/>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9"/>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9"/>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9"/>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9"/>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9"/>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9"/>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9"/>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9"/>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9"/>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9"/>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9"/>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9"/>
          <p:cNvGrpSpPr/>
          <p:nvPr/>
        </p:nvGrpSpPr>
        <p:grpSpPr>
          <a:xfrm>
            <a:off x="5310807" y="1817449"/>
            <a:ext cx="368274" cy="281226"/>
            <a:chOff x="5310807" y="2022849"/>
            <a:chExt cx="368274" cy="281226"/>
          </a:xfrm>
        </p:grpSpPr>
        <p:sp>
          <p:nvSpPr>
            <p:cNvPr id="6917" name="Google Shape;6917;p89"/>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9"/>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9"/>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9"/>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9"/>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9"/>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9"/>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9"/>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9"/>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9"/>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9"/>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9"/>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9"/>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9"/>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9"/>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9"/>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9"/>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9"/>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9"/>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89"/>
          <p:cNvGrpSpPr/>
          <p:nvPr/>
        </p:nvGrpSpPr>
        <p:grpSpPr>
          <a:xfrm>
            <a:off x="4865589" y="1817030"/>
            <a:ext cx="375788" cy="281828"/>
            <a:chOff x="4865589" y="2022430"/>
            <a:chExt cx="375788" cy="281828"/>
          </a:xfrm>
        </p:grpSpPr>
        <p:sp>
          <p:nvSpPr>
            <p:cNvPr id="6937" name="Google Shape;6937;p89"/>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9"/>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9"/>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9"/>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9"/>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9"/>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9"/>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9"/>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9"/>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9"/>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9"/>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89"/>
          <p:cNvGrpSpPr/>
          <p:nvPr/>
        </p:nvGrpSpPr>
        <p:grpSpPr>
          <a:xfrm>
            <a:off x="7107069" y="3154855"/>
            <a:ext cx="293818" cy="368012"/>
            <a:chOff x="7107069" y="3360255"/>
            <a:chExt cx="293818" cy="368012"/>
          </a:xfrm>
        </p:grpSpPr>
        <p:sp>
          <p:nvSpPr>
            <p:cNvPr id="6949" name="Google Shape;6949;p89"/>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9"/>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9"/>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9"/>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9"/>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9"/>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9"/>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89"/>
          <p:cNvGrpSpPr/>
          <p:nvPr/>
        </p:nvGrpSpPr>
        <p:grpSpPr>
          <a:xfrm>
            <a:off x="7578597" y="3154933"/>
            <a:ext cx="234285" cy="367855"/>
            <a:chOff x="7578597" y="3360333"/>
            <a:chExt cx="234285" cy="367855"/>
          </a:xfrm>
        </p:grpSpPr>
        <p:sp>
          <p:nvSpPr>
            <p:cNvPr id="6957" name="Google Shape;6957;p89"/>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9"/>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9"/>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9"/>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9"/>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9"/>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9"/>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9"/>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9"/>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89"/>
          <p:cNvGrpSpPr/>
          <p:nvPr/>
        </p:nvGrpSpPr>
        <p:grpSpPr>
          <a:xfrm>
            <a:off x="6697352" y="4083983"/>
            <a:ext cx="269130" cy="354530"/>
            <a:chOff x="6697352" y="4289383"/>
            <a:chExt cx="269130" cy="354530"/>
          </a:xfrm>
        </p:grpSpPr>
        <p:sp>
          <p:nvSpPr>
            <p:cNvPr id="6967" name="Google Shape;6967;p89"/>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9"/>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9"/>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9"/>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9"/>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9"/>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9"/>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9"/>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9"/>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89"/>
          <p:cNvGrpSpPr/>
          <p:nvPr/>
        </p:nvGrpSpPr>
        <p:grpSpPr>
          <a:xfrm>
            <a:off x="5768616" y="2703485"/>
            <a:ext cx="334816" cy="368536"/>
            <a:chOff x="5768616" y="2908885"/>
            <a:chExt cx="334816" cy="368536"/>
          </a:xfrm>
        </p:grpSpPr>
        <p:sp>
          <p:nvSpPr>
            <p:cNvPr id="6977" name="Google Shape;6977;p89"/>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9"/>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9"/>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9"/>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9"/>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9"/>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9"/>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9"/>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9"/>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9"/>
          <p:cNvGrpSpPr/>
          <p:nvPr/>
        </p:nvGrpSpPr>
        <p:grpSpPr>
          <a:xfrm>
            <a:off x="6657061" y="2703485"/>
            <a:ext cx="323114" cy="368667"/>
            <a:chOff x="6657061" y="2908885"/>
            <a:chExt cx="323114" cy="368667"/>
          </a:xfrm>
        </p:grpSpPr>
        <p:sp>
          <p:nvSpPr>
            <p:cNvPr id="6987" name="Google Shape;6987;p89"/>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9"/>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9"/>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9"/>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9"/>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9"/>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9"/>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89"/>
          <p:cNvGrpSpPr/>
          <p:nvPr/>
        </p:nvGrpSpPr>
        <p:grpSpPr>
          <a:xfrm>
            <a:off x="6211084" y="2703773"/>
            <a:ext cx="330915" cy="368457"/>
            <a:chOff x="6211084" y="2909173"/>
            <a:chExt cx="330915" cy="368457"/>
          </a:xfrm>
        </p:grpSpPr>
        <p:sp>
          <p:nvSpPr>
            <p:cNvPr id="6995" name="Google Shape;6995;p89"/>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9"/>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9"/>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9"/>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9"/>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9"/>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9"/>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9"/>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89"/>
          <p:cNvGrpSpPr/>
          <p:nvPr/>
        </p:nvGrpSpPr>
        <p:grpSpPr>
          <a:xfrm>
            <a:off x="7543097" y="2703354"/>
            <a:ext cx="314945" cy="368300"/>
            <a:chOff x="7543097" y="2908754"/>
            <a:chExt cx="314945" cy="368300"/>
          </a:xfrm>
        </p:grpSpPr>
        <p:sp>
          <p:nvSpPr>
            <p:cNvPr id="7004" name="Google Shape;7004;p89"/>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9"/>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9"/>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9"/>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9"/>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9"/>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9"/>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9"/>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9"/>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9"/>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9"/>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9"/>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9"/>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89"/>
          <p:cNvGrpSpPr/>
          <p:nvPr/>
        </p:nvGrpSpPr>
        <p:grpSpPr>
          <a:xfrm>
            <a:off x="7090471" y="2703564"/>
            <a:ext cx="331282" cy="368588"/>
            <a:chOff x="7090471" y="2908964"/>
            <a:chExt cx="331282" cy="368588"/>
          </a:xfrm>
        </p:grpSpPr>
        <p:sp>
          <p:nvSpPr>
            <p:cNvPr id="7018" name="Google Shape;7018;p89"/>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9"/>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9"/>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89"/>
          <p:cNvGrpSpPr/>
          <p:nvPr/>
        </p:nvGrpSpPr>
        <p:grpSpPr>
          <a:xfrm>
            <a:off x="7159769" y="3621199"/>
            <a:ext cx="195722" cy="339816"/>
            <a:chOff x="7159769" y="3826599"/>
            <a:chExt cx="195722" cy="339816"/>
          </a:xfrm>
        </p:grpSpPr>
        <p:sp>
          <p:nvSpPr>
            <p:cNvPr id="7022" name="Google Shape;7022;p89"/>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9"/>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9"/>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9"/>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9"/>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9"/>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9"/>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9"/>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9"/>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9"/>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9"/>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9"/>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9"/>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89"/>
          <p:cNvGrpSpPr/>
          <p:nvPr/>
        </p:nvGrpSpPr>
        <p:grpSpPr>
          <a:xfrm>
            <a:off x="4959157" y="2703485"/>
            <a:ext cx="191454" cy="369531"/>
            <a:chOff x="4959157" y="2908885"/>
            <a:chExt cx="191454" cy="369531"/>
          </a:xfrm>
        </p:grpSpPr>
        <p:sp>
          <p:nvSpPr>
            <p:cNvPr id="7036" name="Google Shape;7036;p89"/>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9"/>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9"/>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9"/>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9"/>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9"/>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9"/>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9"/>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9"/>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9"/>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9"/>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9"/>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89"/>
          <p:cNvGrpSpPr/>
          <p:nvPr/>
        </p:nvGrpSpPr>
        <p:grpSpPr>
          <a:xfrm>
            <a:off x="7994230" y="2703511"/>
            <a:ext cx="295729" cy="368379"/>
            <a:chOff x="7994230" y="2908911"/>
            <a:chExt cx="295729" cy="368379"/>
          </a:xfrm>
        </p:grpSpPr>
        <p:sp>
          <p:nvSpPr>
            <p:cNvPr id="7049" name="Google Shape;7049;p89"/>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9"/>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9"/>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9"/>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9"/>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9"/>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9"/>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9"/>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9"/>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9"/>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9"/>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9"/>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9"/>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9"/>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9"/>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9"/>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9"/>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9"/>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9"/>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9"/>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9"/>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9"/>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89"/>
          <p:cNvGrpSpPr/>
          <p:nvPr/>
        </p:nvGrpSpPr>
        <p:grpSpPr>
          <a:xfrm>
            <a:off x="7552024" y="3620728"/>
            <a:ext cx="281880" cy="340733"/>
            <a:chOff x="7552024" y="3826128"/>
            <a:chExt cx="281880" cy="340733"/>
          </a:xfrm>
        </p:grpSpPr>
        <p:sp>
          <p:nvSpPr>
            <p:cNvPr id="7072" name="Google Shape;7072;p89"/>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9"/>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9"/>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9"/>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9"/>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9"/>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9"/>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9"/>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9"/>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9"/>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9"/>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9"/>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9"/>
          <p:cNvGrpSpPr/>
          <p:nvPr/>
        </p:nvGrpSpPr>
        <p:grpSpPr>
          <a:xfrm>
            <a:off x="6264910" y="4084428"/>
            <a:ext cx="202895" cy="354268"/>
            <a:chOff x="6264910" y="4289828"/>
            <a:chExt cx="202895" cy="354268"/>
          </a:xfrm>
        </p:grpSpPr>
        <p:sp>
          <p:nvSpPr>
            <p:cNvPr id="7085" name="Google Shape;7085;p89"/>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9"/>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9"/>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9"/>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9"/>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9"/>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9"/>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9"/>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89"/>
          <p:cNvGrpSpPr/>
          <p:nvPr/>
        </p:nvGrpSpPr>
        <p:grpSpPr>
          <a:xfrm>
            <a:off x="7972606" y="3621147"/>
            <a:ext cx="335863" cy="339685"/>
            <a:chOff x="7972606" y="3826547"/>
            <a:chExt cx="335863" cy="339685"/>
          </a:xfrm>
        </p:grpSpPr>
        <p:sp>
          <p:nvSpPr>
            <p:cNvPr id="7094" name="Google Shape;7094;p89"/>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9"/>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9"/>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9"/>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9"/>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9"/>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9"/>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9"/>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9"/>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9"/>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9"/>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9"/>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9"/>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89"/>
          <p:cNvGrpSpPr/>
          <p:nvPr/>
        </p:nvGrpSpPr>
        <p:grpSpPr>
          <a:xfrm>
            <a:off x="5309550" y="2703930"/>
            <a:ext cx="371939" cy="367201"/>
            <a:chOff x="5309550" y="2909330"/>
            <a:chExt cx="371939" cy="367201"/>
          </a:xfrm>
        </p:grpSpPr>
        <p:sp>
          <p:nvSpPr>
            <p:cNvPr id="7108" name="Google Shape;7108;p89"/>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9"/>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9"/>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9"/>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9"/>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9"/>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9"/>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9"/>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9"/>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9"/>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9"/>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9"/>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9"/>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9"/>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9"/>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9"/>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9"/>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5" name="Google Shape;7125;p8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26" name="Google Shape;7126;p8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5"/>
          <p:cNvSpPr txBox="1"/>
          <p:nvPr>
            <p:ph type="title"/>
          </p:nvPr>
        </p:nvSpPr>
        <p:spPr>
          <a:xfrm>
            <a:off x="2019300" y="2414250"/>
            <a:ext cx="5105400" cy="12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413" name="Google Shape;413;p45"/>
          <p:cNvSpPr txBox="1"/>
          <p:nvPr>
            <p:ph idx="1" type="subTitle"/>
          </p:nvPr>
        </p:nvSpPr>
        <p:spPr>
          <a:xfrm>
            <a:off x="2019300" y="3625350"/>
            <a:ext cx="5105400" cy="40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414" name="Google Shape;414;p45"/>
          <p:cNvSpPr txBox="1"/>
          <p:nvPr>
            <p:ph idx="2" type="title"/>
          </p:nvPr>
        </p:nvSpPr>
        <p:spPr>
          <a:xfrm>
            <a:off x="3883025" y="1202125"/>
            <a:ext cx="1377900" cy="12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415" name="Google Shape;415;p45"/>
          <p:cNvPicPr preferRelativeResize="0"/>
          <p:nvPr/>
        </p:nvPicPr>
        <p:blipFill>
          <a:blip r:embed="rId3">
            <a:alphaModFix/>
          </a:blip>
          <a:stretch>
            <a:fillRect/>
          </a:stretch>
        </p:blipFill>
        <p:spPr>
          <a:xfrm flipH="1" rot="-747836">
            <a:off x="4747503" y="570512"/>
            <a:ext cx="980150" cy="1106986"/>
          </a:xfrm>
          <a:prstGeom prst="rect">
            <a:avLst/>
          </a:prstGeom>
          <a:noFill/>
          <a:ln>
            <a:noFill/>
          </a:ln>
          <a:effectLst>
            <a:outerShdw blurRad="57150" rotWithShape="0" algn="bl" dir="5400000" dist="19050">
              <a:schemeClr val="dk2">
                <a:alpha val="50000"/>
              </a:schemeClr>
            </a:outerShdw>
          </a:effectLst>
        </p:spPr>
      </p:pic>
      <p:pic>
        <p:nvPicPr>
          <p:cNvPr id="416" name="Google Shape;416;p45"/>
          <p:cNvPicPr preferRelativeResize="0"/>
          <p:nvPr/>
        </p:nvPicPr>
        <p:blipFill>
          <a:blip r:embed="rId3">
            <a:alphaModFix amt="89000"/>
          </a:blip>
          <a:stretch>
            <a:fillRect/>
          </a:stretch>
        </p:blipFill>
        <p:spPr>
          <a:xfrm flipH="1" rot="-1506996">
            <a:off x="9130069" y="-1693694"/>
            <a:ext cx="1483655" cy="1675635"/>
          </a:xfrm>
          <a:prstGeom prst="rect">
            <a:avLst/>
          </a:prstGeom>
          <a:noFill/>
          <a:ln>
            <a:noFill/>
          </a:ln>
          <a:effectLst>
            <a:outerShdw blurRad="57150" rotWithShape="0" algn="bl" dir="5400000" dist="19050">
              <a:schemeClr val="dk2">
                <a:alpha val="50000"/>
              </a:schemeClr>
            </a:outerShdw>
          </a:effectLst>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30" name="Shape 7130"/>
        <p:cNvGrpSpPr/>
        <p:nvPr/>
      </p:nvGrpSpPr>
      <p:grpSpPr>
        <a:xfrm>
          <a:off x="0" y="0"/>
          <a:ext cx="0" cy="0"/>
          <a:chOff x="0" y="0"/>
          <a:chExt cx="0" cy="0"/>
        </a:xfrm>
      </p:grpSpPr>
      <p:grpSp>
        <p:nvGrpSpPr>
          <p:cNvPr id="7131" name="Google Shape;7131;p90"/>
          <p:cNvGrpSpPr/>
          <p:nvPr/>
        </p:nvGrpSpPr>
        <p:grpSpPr>
          <a:xfrm>
            <a:off x="910401" y="1327128"/>
            <a:ext cx="248243" cy="345731"/>
            <a:chOff x="910401" y="1511703"/>
            <a:chExt cx="248243" cy="345731"/>
          </a:xfrm>
        </p:grpSpPr>
        <p:sp>
          <p:nvSpPr>
            <p:cNvPr id="7132" name="Google Shape;7132;p90"/>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0"/>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0"/>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0"/>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0"/>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0"/>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0"/>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0"/>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0"/>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0"/>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90"/>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0"/>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0"/>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0"/>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0"/>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0"/>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0"/>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0"/>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0"/>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0"/>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0"/>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0"/>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0"/>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0"/>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90"/>
          <p:cNvGrpSpPr/>
          <p:nvPr/>
        </p:nvGrpSpPr>
        <p:grpSpPr>
          <a:xfrm>
            <a:off x="1311970" y="1327312"/>
            <a:ext cx="345810" cy="345547"/>
            <a:chOff x="1311970" y="1511887"/>
            <a:chExt cx="345810" cy="345547"/>
          </a:xfrm>
        </p:grpSpPr>
        <p:sp>
          <p:nvSpPr>
            <p:cNvPr id="7157" name="Google Shape;7157;p90"/>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0"/>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0"/>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90"/>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0"/>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0"/>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0"/>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0"/>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0"/>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0"/>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0"/>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0"/>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0"/>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0"/>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90"/>
          <p:cNvGrpSpPr/>
          <p:nvPr/>
        </p:nvGrpSpPr>
        <p:grpSpPr>
          <a:xfrm>
            <a:off x="1754297" y="1326735"/>
            <a:ext cx="353757" cy="346413"/>
            <a:chOff x="1754297" y="1511310"/>
            <a:chExt cx="353757" cy="346413"/>
          </a:xfrm>
        </p:grpSpPr>
        <p:sp>
          <p:nvSpPr>
            <p:cNvPr id="7172" name="Google Shape;7172;p90"/>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0"/>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0"/>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0"/>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0"/>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0"/>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0"/>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0"/>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0"/>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0"/>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0"/>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0"/>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0"/>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0"/>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0"/>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90"/>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0"/>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0"/>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0"/>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0"/>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90"/>
          <p:cNvGrpSpPr/>
          <p:nvPr/>
        </p:nvGrpSpPr>
        <p:grpSpPr>
          <a:xfrm>
            <a:off x="3115872" y="1327233"/>
            <a:ext cx="316277" cy="345600"/>
            <a:chOff x="3115872" y="1511808"/>
            <a:chExt cx="316277" cy="345600"/>
          </a:xfrm>
        </p:grpSpPr>
        <p:sp>
          <p:nvSpPr>
            <p:cNvPr id="7193" name="Google Shape;7193;p90"/>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0"/>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0"/>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0"/>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0"/>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0"/>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0"/>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0"/>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0"/>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0"/>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0"/>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0"/>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0"/>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0"/>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0"/>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0"/>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0"/>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0"/>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90"/>
          <p:cNvGrpSpPr/>
          <p:nvPr/>
        </p:nvGrpSpPr>
        <p:grpSpPr>
          <a:xfrm>
            <a:off x="3561975" y="1327207"/>
            <a:ext cx="349088" cy="345652"/>
            <a:chOff x="3561975" y="1511782"/>
            <a:chExt cx="349088" cy="345652"/>
          </a:xfrm>
        </p:grpSpPr>
        <p:sp>
          <p:nvSpPr>
            <p:cNvPr id="7212" name="Google Shape;7212;p90"/>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0"/>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0"/>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0"/>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0"/>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90"/>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90"/>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0"/>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0"/>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0"/>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0"/>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90"/>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0"/>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0"/>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0"/>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0"/>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0"/>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90"/>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90"/>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90"/>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0"/>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0"/>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90"/>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90"/>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90"/>
          <p:cNvGrpSpPr/>
          <p:nvPr/>
        </p:nvGrpSpPr>
        <p:grpSpPr>
          <a:xfrm>
            <a:off x="1747347" y="3178265"/>
            <a:ext cx="382161" cy="356537"/>
            <a:chOff x="1747347" y="3362840"/>
            <a:chExt cx="382161" cy="356537"/>
          </a:xfrm>
        </p:grpSpPr>
        <p:sp>
          <p:nvSpPr>
            <p:cNvPr id="7237" name="Google Shape;7237;p90"/>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0"/>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0"/>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0"/>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0"/>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90"/>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0"/>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0"/>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90"/>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90"/>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0"/>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0"/>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90"/>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0"/>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0"/>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0"/>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90"/>
          <p:cNvGrpSpPr/>
          <p:nvPr/>
        </p:nvGrpSpPr>
        <p:grpSpPr>
          <a:xfrm>
            <a:off x="2181989" y="3194421"/>
            <a:ext cx="404874" cy="341535"/>
            <a:chOff x="2181989" y="3378996"/>
            <a:chExt cx="404874" cy="341535"/>
          </a:xfrm>
        </p:grpSpPr>
        <p:sp>
          <p:nvSpPr>
            <p:cNvPr id="7254" name="Google Shape;7254;p90"/>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0"/>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0"/>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0"/>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0"/>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0"/>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0"/>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0"/>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0"/>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0"/>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0"/>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0"/>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0"/>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0"/>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0"/>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0"/>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0"/>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0"/>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90"/>
          <p:cNvGrpSpPr/>
          <p:nvPr/>
        </p:nvGrpSpPr>
        <p:grpSpPr>
          <a:xfrm>
            <a:off x="3097565" y="3197333"/>
            <a:ext cx="361336" cy="338623"/>
            <a:chOff x="3097565" y="3381908"/>
            <a:chExt cx="361336" cy="338623"/>
          </a:xfrm>
        </p:grpSpPr>
        <p:sp>
          <p:nvSpPr>
            <p:cNvPr id="7273" name="Google Shape;7273;p90"/>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0"/>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0"/>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0"/>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0"/>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0"/>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0"/>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0"/>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0"/>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0"/>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0"/>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0"/>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0"/>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0"/>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90"/>
          <p:cNvGrpSpPr/>
          <p:nvPr/>
        </p:nvGrpSpPr>
        <p:grpSpPr>
          <a:xfrm>
            <a:off x="871401" y="1813806"/>
            <a:ext cx="324224" cy="338466"/>
            <a:chOff x="871401" y="1998381"/>
            <a:chExt cx="324224" cy="338466"/>
          </a:xfrm>
        </p:grpSpPr>
        <p:sp>
          <p:nvSpPr>
            <p:cNvPr id="7288" name="Google Shape;7288;p90"/>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0"/>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0"/>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0"/>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0"/>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90"/>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0"/>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0"/>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0"/>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0"/>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0"/>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90"/>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0"/>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0"/>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0"/>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0"/>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0"/>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90"/>
          <p:cNvGrpSpPr/>
          <p:nvPr/>
        </p:nvGrpSpPr>
        <p:grpSpPr>
          <a:xfrm>
            <a:off x="1751884" y="1804705"/>
            <a:ext cx="360602" cy="360471"/>
            <a:chOff x="1751884" y="1989280"/>
            <a:chExt cx="360602" cy="360471"/>
          </a:xfrm>
        </p:grpSpPr>
        <p:sp>
          <p:nvSpPr>
            <p:cNvPr id="7306" name="Google Shape;7306;p90"/>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0"/>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0"/>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0"/>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0"/>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0"/>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0"/>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0"/>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0"/>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0"/>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0"/>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0"/>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0"/>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90"/>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90"/>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90"/>
          <p:cNvGrpSpPr/>
          <p:nvPr/>
        </p:nvGrpSpPr>
        <p:grpSpPr>
          <a:xfrm>
            <a:off x="2188048" y="1798987"/>
            <a:ext cx="389347" cy="353284"/>
            <a:chOff x="2188048" y="1983562"/>
            <a:chExt cx="389347" cy="353284"/>
          </a:xfrm>
        </p:grpSpPr>
        <p:sp>
          <p:nvSpPr>
            <p:cNvPr id="7322" name="Google Shape;7322;p90"/>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0"/>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0"/>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0"/>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0"/>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0"/>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0"/>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0"/>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90"/>
          <p:cNvGrpSpPr/>
          <p:nvPr/>
        </p:nvGrpSpPr>
        <p:grpSpPr>
          <a:xfrm>
            <a:off x="2654399" y="1839141"/>
            <a:ext cx="342977" cy="287663"/>
            <a:chOff x="2654399" y="2023716"/>
            <a:chExt cx="342977" cy="287663"/>
          </a:xfrm>
        </p:grpSpPr>
        <p:sp>
          <p:nvSpPr>
            <p:cNvPr id="7331" name="Google Shape;7331;p90"/>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0"/>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0"/>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0"/>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0"/>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0"/>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0"/>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0"/>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0"/>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0"/>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0"/>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0"/>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0"/>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0"/>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0"/>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0"/>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0"/>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0"/>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0"/>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0"/>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0"/>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0"/>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0"/>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0"/>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0"/>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0"/>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0"/>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90"/>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90"/>
          <p:cNvGrpSpPr/>
          <p:nvPr/>
        </p:nvGrpSpPr>
        <p:grpSpPr>
          <a:xfrm>
            <a:off x="3104515" y="1813806"/>
            <a:ext cx="338492" cy="338597"/>
            <a:chOff x="3104515" y="1998381"/>
            <a:chExt cx="338492" cy="338597"/>
          </a:xfrm>
        </p:grpSpPr>
        <p:sp>
          <p:nvSpPr>
            <p:cNvPr id="7360" name="Google Shape;7360;p90"/>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0"/>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0"/>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0"/>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0"/>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0"/>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0"/>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0"/>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0"/>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0"/>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0"/>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0"/>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0"/>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0"/>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0"/>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0"/>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0"/>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0"/>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0"/>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0"/>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0"/>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0"/>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0"/>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0"/>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0"/>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0"/>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0"/>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0"/>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0"/>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0"/>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90"/>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0"/>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0"/>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90"/>
          <p:cNvGrpSpPr/>
          <p:nvPr/>
        </p:nvGrpSpPr>
        <p:grpSpPr>
          <a:xfrm>
            <a:off x="4006321" y="1790830"/>
            <a:ext cx="320605" cy="384469"/>
            <a:chOff x="4006321" y="1975405"/>
            <a:chExt cx="320605" cy="384469"/>
          </a:xfrm>
        </p:grpSpPr>
        <p:sp>
          <p:nvSpPr>
            <p:cNvPr id="7394" name="Google Shape;7394;p90"/>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0"/>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90"/>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0"/>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0"/>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0"/>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0"/>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0"/>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0"/>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0"/>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0"/>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0"/>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0"/>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0"/>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0"/>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0"/>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0"/>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0"/>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0"/>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0"/>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0"/>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0"/>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90"/>
          <p:cNvGrpSpPr/>
          <p:nvPr/>
        </p:nvGrpSpPr>
        <p:grpSpPr>
          <a:xfrm>
            <a:off x="3554290" y="3195942"/>
            <a:ext cx="340092" cy="338623"/>
            <a:chOff x="3554290" y="3380517"/>
            <a:chExt cx="340092" cy="338623"/>
          </a:xfrm>
        </p:grpSpPr>
        <p:sp>
          <p:nvSpPr>
            <p:cNvPr id="7417" name="Google Shape;7417;p90"/>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0"/>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0"/>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0"/>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0"/>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0"/>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0"/>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0"/>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0"/>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0"/>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0"/>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0"/>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0"/>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0"/>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0"/>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0"/>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0"/>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0"/>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90"/>
          <p:cNvGrpSpPr/>
          <p:nvPr/>
        </p:nvGrpSpPr>
        <p:grpSpPr>
          <a:xfrm>
            <a:off x="4001155" y="3207456"/>
            <a:ext cx="345810" cy="311058"/>
            <a:chOff x="4001155" y="3392031"/>
            <a:chExt cx="345810" cy="311058"/>
          </a:xfrm>
        </p:grpSpPr>
        <p:sp>
          <p:nvSpPr>
            <p:cNvPr id="7436" name="Google Shape;7436;p90"/>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0"/>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0"/>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0"/>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0"/>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0"/>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0"/>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0"/>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0"/>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0"/>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0"/>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0"/>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90"/>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0"/>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0"/>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0"/>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0"/>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0"/>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0"/>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0"/>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0"/>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0"/>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90"/>
          <p:cNvGrpSpPr/>
          <p:nvPr/>
        </p:nvGrpSpPr>
        <p:grpSpPr>
          <a:xfrm>
            <a:off x="912027" y="3641810"/>
            <a:ext cx="253699" cy="338571"/>
            <a:chOff x="912027" y="3826385"/>
            <a:chExt cx="253699" cy="338571"/>
          </a:xfrm>
        </p:grpSpPr>
        <p:sp>
          <p:nvSpPr>
            <p:cNvPr id="7459" name="Google Shape;7459;p90"/>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0"/>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0"/>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0"/>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0"/>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0"/>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0"/>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0"/>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0"/>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0"/>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0"/>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0"/>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0"/>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90"/>
          <p:cNvGrpSpPr/>
          <p:nvPr/>
        </p:nvGrpSpPr>
        <p:grpSpPr>
          <a:xfrm>
            <a:off x="1311446" y="3641889"/>
            <a:ext cx="353652" cy="338440"/>
            <a:chOff x="1311446" y="3826464"/>
            <a:chExt cx="353652" cy="338440"/>
          </a:xfrm>
        </p:grpSpPr>
        <p:sp>
          <p:nvSpPr>
            <p:cNvPr id="7473" name="Google Shape;7473;p90"/>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0"/>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0"/>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0"/>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0"/>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0"/>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0"/>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0"/>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0"/>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0"/>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90"/>
          <p:cNvGrpSpPr/>
          <p:nvPr/>
        </p:nvGrpSpPr>
        <p:grpSpPr>
          <a:xfrm>
            <a:off x="1768434" y="3641810"/>
            <a:ext cx="345154" cy="338728"/>
            <a:chOff x="1768434" y="3826385"/>
            <a:chExt cx="345154" cy="338728"/>
          </a:xfrm>
        </p:grpSpPr>
        <p:sp>
          <p:nvSpPr>
            <p:cNvPr id="7484" name="Google Shape;7484;p90"/>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0"/>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0"/>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0"/>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0"/>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0"/>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0"/>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0"/>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0"/>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0"/>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0"/>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0"/>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0"/>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90"/>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0"/>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0"/>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0"/>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0"/>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0"/>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0"/>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0"/>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0"/>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0"/>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0"/>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0"/>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0"/>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0"/>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0"/>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90"/>
          <p:cNvGrpSpPr/>
          <p:nvPr/>
        </p:nvGrpSpPr>
        <p:grpSpPr>
          <a:xfrm>
            <a:off x="2175039" y="3632211"/>
            <a:ext cx="424571" cy="344813"/>
            <a:chOff x="2175039" y="3816786"/>
            <a:chExt cx="424571" cy="344813"/>
          </a:xfrm>
        </p:grpSpPr>
        <p:sp>
          <p:nvSpPr>
            <p:cNvPr id="7513" name="Google Shape;7513;p90"/>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0"/>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0"/>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0"/>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0"/>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0"/>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0"/>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0"/>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0"/>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90"/>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0"/>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0"/>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0"/>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0"/>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0"/>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0"/>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0"/>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0"/>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0"/>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0"/>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0"/>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0"/>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0"/>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0"/>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0"/>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0"/>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0"/>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90"/>
          <p:cNvGrpSpPr/>
          <p:nvPr/>
        </p:nvGrpSpPr>
        <p:grpSpPr>
          <a:xfrm>
            <a:off x="1277770" y="1795997"/>
            <a:ext cx="409149" cy="373978"/>
            <a:chOff x="1277770" y="1980572"/>
            <a:chExt cx="409149" cy="373978"/>
          </a:xfrm>
        </p:grpSpPr>
        <p:sp>
          <p:nvSpPr>
            <p:cNvPr id="7541" name="Google Shape;7541;p90"/>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0"/>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0"/>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0"/>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0"/>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0"/>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0"/>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0"/>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0"/>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0"/>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0"/>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0"/>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0"/>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0"/>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0"/>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0"/>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0"/>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0"/>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0"/>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0"/>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0"/>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90"/>
          <p:cNvGrpSpPr/>
          <p:nvPr/>
        </p:nvGrpSpPr>
        <p:grpSpPr>
          <a:xfrm>
            <a:off x="870273" y="4109236"/>
            <a:ext cx="411300" cy="353258"/>
            <a:chOff x="870273" y="4293811"/>
            <a:chExt cx="411300" cy="353258"/>
          </a:xfrm>
        </p:grpSpPr>
        <p:sp>
          <p:nvSpPr>
            <p:cNvPr id="7563" name="Google Shape;7563;p90"/>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0"/>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0"/>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0"/>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0"/>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0"/>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0"/>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0"/>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0"/>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0"/>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0"/>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0"/>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0"/>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0"/>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0"/>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0"/>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0"/>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0"/>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0"/>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2" name="Google Shape;7582;p90"/>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0"/>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4" name="Google Shape;7584;p90"/>
          <p:cNvGrpSpPr/>
          <p:nvPr/>
        </p:nvGrpSpPr>
        <p:grpSpPr>
          <a:xfrm>
            <a:off x="2189674" y="2255241"/>
            <a:ext cx="376627" cy="351501"/>
            <a:chOff x="2189674" y="2439816"/>
            <a:chExt cx="376627" cy="351501"/>
          </a:xfrm>
        </p:grpSpPr>
        <p:sp>
          <p:nvSpPr>
            <p:cNvPr id="7585" name="Google Shape;7585;p90"/>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0"/>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0"/>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0"/>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0"/>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0"/>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0"/>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0"/>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0"/>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0"/>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0"/>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0"/>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0"/>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0"/>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0"/>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0"/>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0"/>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0"/>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0"/>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0"/>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0"/>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0"/>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0"/>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0"/>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0"/>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0"/>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0"/>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0"/>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0"/>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90"/>
          <p:cNvGrpSpPr/>
          <p:nvPr/>
        </p:nvGrpSpPr>
        <p:grpSpPr>
          <a:xfrm>
            <a:off x="2660798" y="2267751"/>
            <a:ext cx="329653" cy="326926"/>
            <a:chOff x="2660798" y="2452326"/>
            <a:chExt cx="329653" cy="326926"/>
          </a:xfrm>
        </p:grpSpPr>
        <p:sp>
          <p:nvSpPr>
            <p:cNvPr id="7615" name="Google Shape;7615;p90"/>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0"/>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0"/>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0"/>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0"/>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0"/>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0"/>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0"/>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0"/>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0"/>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0"/>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0"/>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0"/>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0"/>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0"/>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0"/>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0"/>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0"/>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0"/>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90"/>
          <p:cNvGrpSpPr/>
          <p:nvPr/>
        </p:nvGrpSpPr>
        <p:grpSpPr>
          <a:xfrm>
            <a:off x="4059458" y="2255319"/>
            <a:ext cx="218973" cy="351265"/>
            <a:chOff x="4059458" y="2439894"/>
            <a:chExt cx="218973" cy="351265"/>
          </a:xfrm>
        </p:grpSpPr>
        <p:sp>
          <p:nvSpPr>
            <p:cNvPr id="7635" name="Google Shape;7635;p90"/>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90"/>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0"/>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0"/>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0"/>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0" name="Google Shape;7640;p90"/>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0"/>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2" name="Google Shape;7642;p90"/>
          <p:cNvGrpSpPr/>
          <p:nvPr/>
        </p:nvGrpSpPr>
        <p:grpSpPr>
          <a:xfrm>
            <a:off x="2612199" y="3640158"/>
            <a:ext cx="449041" cy="351108"/>
            <a:chOff x="2612199" y="3824733"/>
            <a:chExt cx="449041" cy="351108"/>
          </a:xfrm>
        </p:grpSpPr>
        <p:sp>
          <p:nvSpPr>
            <p:cNvPr id="7643" name="Google Shape;7643;p90"/>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0"/>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0"/>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0"/>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0"/>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0"/>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90"/>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90"/>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0"/>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0"/>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0"/>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0"/>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0"/>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0"/>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0"/>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0"/>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0"/>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90"/>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0"/>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0"/>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90"/>
          <p:cNvGrpSpPr/>
          <p:nvPr/>
        </p:nvGrpSpPr>
        <p:grpSpPr>
          <a:xfrm>
            <a:off x="3547471" y="2257759"/>
            <a:ext cx="347567" cy="346334"/>
            <a:chOff x="3547471" y="2442334"/>
            <a:chExt cx="347567" cy="346334"/>
          </a:xfrm>
        </p:grpSpPr>
        <p:sp>
          <p:nvSpPr>
            <p:cNvPr id="7664" name="Google Shape;7664;p90"/>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0"/>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0"/>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0"/>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0"/>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0"/>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0"/>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0"/>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0"/>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0"/>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0"/>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0"/>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0"/>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0"/>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0"/>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90"/>
          <p:cNvGrpSpPr/>
          <p:nvPr/>
        </p:nvGrpSpPr>
        <p:grpSpPr>
          <a:xfrm>
            <a:off x="3527093" y="3625995"/>
            <a:ext cx="403300" cy="357927"/>
            <a:chOff x="3527093" y="3810570"/>
            <a:chExt cx="403300" cy="357927"/>
          </a:xfrm>
        </p:grpSpPr>
        <p:sp>
          <p:nvSpPr>
            <p:cNvPr id="7680" name="Google Shape;7680;p90"/>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0"/>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0"/>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0"/>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0"/>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0"/>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0"/>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0"/>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0"/>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0"/>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0"/>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90"/>
          <p:cNvGrpSpPr/>
          <p:nvPr/>
        </p:nvGrpSpPr>
        <p:grpSpPr>
          <a:xfrm>
            <a:off x="4038634" y="3638532"/>
            <a:ext cx="292935" cy="352734"/>
            <a:chOff x="4038634" y="3823107"/>
            <a:chExt cx="292935" cy="352734"/>
          </a:xfrm>
        </p:grpSpPr>
        <p:sp>
          <p:nvSpPr>
            <p:cNvPr id="7692" name="Google Shape;7692;p90"/>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0"/>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0"/>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0"/>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0"/>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0"/>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0"/>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0"/>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0"/>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0"/>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0"/>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0"/>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0"/>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90"/>
          <p:cNvGrpSpPr/>
          <p:nvPr/>
        </p:nvGrpSpPr>
        <p:grpSpPr>
          <a:xfrm>
            <a:off x="854248" y="2736069"/>
            <a:ext cx="360445" cy="321077"/>
            <a:chOff x="854248" y="2920644"/>
            <a:chExt cx="360445" cy="321077"/>
          </a:xfrm>
        </p:grpSpPr>
        <p:sp>
          <p:nvSpPr>
            <p:cNvPr id="7706" name="Google Shape;7706;p90"/>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0"/>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0"/>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0"/>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0"/>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0"/>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0"/>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0"/>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0"/>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0"/>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90"/>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0"/>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0"/>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0"/>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0"/>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90"/>
          <p:cNvGrpSpPr/>
          <p:nvPr/>
        </p:nvGrpSpPr>
        <p:grpSpPr>
          <a:xfrm>
            <a:off x="1274858" y="2745275"/>
            <a:ext cx="412191" cy="302665"/>
            <a:chOff x="1274858" y="2929850"/>
            <a:chExt cx="412191" cy="302665"/>
          </a:xfrm>
        </p:grpSpPr>
        <p:sp>
          <p:nvSpPr>
            <p:cNvPr id="7722" name="Google Shape;7722;p90"/>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0"/>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0"/>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0"/>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0"/>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0"/>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0"/>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0"/>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0"/>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0"/>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90"/>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0"/>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0"/>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0"/>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0"/>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0"/>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0"/>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0"/>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0"/>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0"/>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0"/>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0"/>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0"/>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0"/>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0"/>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0"/>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0"/>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0"/>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90"/>
          <p:cNvGrpSpPr/>
          <p:nvPr/>
        </p:nvGrpSpPr>
        <p:grpSpPr>
          <a:xfrm>
            <a:off x="1728542" y="2710078"/>
            <a:ext cx="397819" cy="373034"/>
            <a:chOff x="1728542" y="2894653"/>
            <a:chExt cx="397819" cy="373034"/>
          </a:xfrm>
        </p:grpSpPr>
        <p:sp>
          <p:nvSpPr>
            <p:cNvPr id="7751" name="Google Shape;7751;p90"/>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90"/>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0"/>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0"/>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0"/>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0"/>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0"/>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0"/>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0"/>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0"/>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0"/>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0"/>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0"/>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0"/>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0"/>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0"/>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0"/>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90"/>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0"/>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0"/>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0"/>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0"/>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90"/>
          <p:cNvGrpSpPr/>
          <p:nvPr/>
        </p:nvGrpSpPr>
        <p:grpSpPr>
          <a:xfrm>
            <a:off x="2178842" y="2716294"/>
            <a:ext cx="375709" cy="360890"/>
            <a:chOff x="2178842" y="2900869"/>
            <a:chExt cx="375709" cy="360890"/>
          </a:xfrm>
        </p:grpSpPr>
        <p:sp>
          <p:nvSpPr>
            <p:cNvPr id="7774" name="Google Shape;7774;p90"/>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90"/>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0"/>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0"/>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0"/>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0"/>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0"/>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0"/>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0"/>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0"/>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0"/>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0"/>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0"/>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90"/>
          <p:cNvGrpSpPr/>
          <p:nvPr/>
        </p:nvGrpSpPr>
        <p:grpSpPr>
          <a:xfrm>
            <a:off x="2704703" y="2716346"/>
            <a:ext cx="230986" cy="360497"/>
            <a:chOff x="2704703" y="2900921"/>
            <a:chExt cx="230986" cy="360497"/>
          </a:xfrm>
        </p:grpSpPr>
        <p:sp>
          <p:nvSpPr>
            <p:cNvPr id="7788" name="Google Shape;7788;p90"/>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0"/>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0"/>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0"/>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0"/>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0"/>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0"/>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0"/>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0"/>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0"/>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0"/>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90"/>
          <p:cNvGrpSpPr/>
          <p:nvPr/>
        </p:nvGrpSpPr>
        <p:grpSpPr>
          <a:xfrm>
            <a:off x="3072963" y="2719100"/>
            <a:ext cx="387197" cy="355094"/>
            <a:chOff x="3072963" y="2903675"/>
            <a:chExt cx="387197" cy="355094"/>
          </a:xfrm>
        </p:grpSpPr>
        <p:sp>
          <p:nvSpPr>
            <p:cNvPr id="7800" name="Google Shape;7800;p90"/>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0"/>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0"/>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0"/>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0"/>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0"/>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0"/>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0"/>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0"/>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0"/>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90"/>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90"/>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0"/>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0"/>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0"/>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0"/>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0"/>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0"/>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0"/>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0"/>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90"/>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90"/>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0"/>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0"/>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0"/>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0"/>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0"/>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0"/>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0"/>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0"/>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0"/>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0"/>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0"/>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0"/>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90"/>
          <p:cNvGrpSpPr/>
          <p:nvPr/>
        </p:nvGrpSpPr>
        <p:grpSpPr>
          <a:xfrm>
            <a:off x="3977314" y="2769772"/>
            <a:ext cx="364851" cy="253567"/>
            <a:chOff x="3977314" y="2954347"/>
            <a:chExt cx="364851" cy="253567"/>
          </a:xfrm>
        </p:grpSpPr>
        <p:sp>
          <p:nvSpPr>
            <p:cNvPr id="7835" name="Google Shape;7835;p90"/>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0"/>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0"/>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0"/>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0"/>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0"/>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0"/>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0"/>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0"/>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90"/>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0"/>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0"/>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90"/>
          <p:cNvGrpSpPr/>
          <p:nvPr/>
        </p:nvGrpSpPr>
        <p:grpSpPr>
          <a:xfrm>
            <a:off x="3107400" y="3625916"/>
            <a:ext cx="365139" cy="365244"/>
            <a:chOff x="3107400" y="3810491"/>
            <a:chExt cx="365139" cy="365244"/>
          </a:xfrm>
        </p:grpSpPr>
        <p:sp>
          <p:nvSpPr>
            <p:cNvPr id="7848" name="Google Shape;7848;p90"/>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0"/>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0"/>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90"/>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0"/>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0"/>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0"/>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0"/>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0"/>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90"/>
          <p:cNvGrpSpPr/>
          <p:nvPr/>
        </p:nvGrpSpPr>
        <p:grpSpPr>
          <a:xfrm>
            <a:off x="3982979" y="4112803"/>
            <a:ext cx="355540" cy="338230"/>
            <a:chOff x="3982979" y="4297378"/>
            <a:chExt cx="355540" cy="338230"/>
          </a:xfrm>
        </p:grpSpPr>
        <p:sp>
          <p:nvSpPr>
            <p:cNvPr id="7858" name="Google Shape;7858;p90"/>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0"/>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0"/>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0"/>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0"/>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0"/>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0"/>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0"/>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0"/>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0"/>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0"/>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9" name="Google Shape;7869;p90"/>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0"/>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1" name="Google Shape;7871;p90"/>
          <p:cNvGrpSpPr/>
          <p:nvPr/>
        </p:nvGrpSpPr>
        <p:grpSpPr>
          <a:xfrm>
            <a:off x="3575220" y="1802711"/>
            <a:ext cx="292830" cy="360602"/>
            <a:chOff x="3575220" y="1987286"/>
            <a:chExt cx="292830" cy="360602"/>
          </a:xfrm>
        </p:grpSpPr>
        <p:sp>
          <p:nvSpPr>
            <p:cNvPr id="7872" name="Google Shape;7872;p90"/>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0"/>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0"/>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0"/>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0"/>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0"/>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0"/>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0"/>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0"/>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0"/>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0"/>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0"/>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0"/>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0"/>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0"/>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0"/>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0"/>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0"/>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0"/>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90"/>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0"/>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0"/>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0"/>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0"/>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0"/>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90"/>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90"/>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0"/>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0"/>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0"/>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0"/>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0"/>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0"/>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0"/>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0"/>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0"/>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0"/>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0"/>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0"/>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0"/>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0"/>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0"/>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0"/>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0"/>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0"/>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0"/>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0"/>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0"/>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0"/>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90"/>
          <p:cNvGrpSpPr/>
          <p:nvPr/>
        </p:nvGrpSpPr>
        <p:grpSpPr>
          <a:xfrm>
            <a:off x="2224399" y="1325607"/>
            <a:ext cx="328237" cy="348904"/>
            <a:chOff x="2224399" y="1510182"/>
            <a:chExt cx="328237" cy="348904"/>
          </a:xfrm>
        </p:grpSpPr>
        <p:sp>
          <p:nvSpPr>
            <p:cNvPr id="7922" name="Google Shape;7922;p90"/>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0"/>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0"/>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0"/>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0"/>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0"/>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0"/>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0"/>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0"/>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0"/>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0"/>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0"/>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0"/>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0"/>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0"/>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90"/>
          <p:cNvGrpSpPr/>
          <p:nvPr/>
        </p:nvGrpSpPr>
        <p:grpSpPr>
          <a:xfrm>
            <a:off x="1331903" y="4119255"/>
            <a:ext cx="343292" cy="340354"/>
            <a:chOff x="1331903" y="4303830"/>
            <a:chExt cx="343292" cy="340354"/>
          </a:xfrm>
        </p:grpSpPr>
        <p:sp>
          <p:nvSpPr>
            <p:cNvPr id="7938" name="Google Shape;7938;p90"/>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0"/>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0"/>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0"/>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0"/>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0"/>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0"/>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0"/>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0"/>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0"/>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0"/>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0"/>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0"/>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0"/>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90"/>
          <p:cNvGrpSpPr/>
          <p:nvPr/>
        </p:nvGrpSpPr>
        <p:grpSpPr>
          <a:xfrm>
            <a:off x="3527014" y="2724949"/>
            <a:ext cx="362228" cy="343187"/>
            <a:chOff x="3527014" y="2909524"/>
            <a:chExt cx="362228" cy="343187"/>
          </a:xfrm>
        </p:grpSpPr>
        <p:sp>
          <p:nvSpPr>
            <p:cNvPr id="7953" name="Google Shape;7953;p90"/>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0"/>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0"/>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0"/>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0"/>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0"/>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0"/>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0"/>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0"/>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0"/>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0"/>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0"/>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0"/>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0"/>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0"/>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0"/>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0"/>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0"/>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0"/>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90"/>
          <p:cNvGrpSpPr/>
          <p:nvPr/>
        </p:nvGrpSpPr>
        <p:grpSpPr>
          <a:xfrm>
            <a:off x="2257297" y="4104909"/>
            <a:ext cx="408546" cy="353494"/>
            <a:chOff x="2181097" y="4289484"/>
            <a:chExt cx="408546" cy="353494"/>
          </a:xfrm>
        </p:grpSpPr>
        <p:sp>
          <p:nvSpPr>
            <p:cNvPr id="7973" name="Google Shape;7973;p90"/>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0"/>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0"/>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0"/>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0"/>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0"/>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0"/>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0"/>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0"/>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0"/>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0"/>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0"/>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0"/>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0"/>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0"/>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0"/>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90"/>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0"/>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90"/>
          <p:cNvGrpSpPr/>
          <p:nvPr/>
        </p:nvGrpSpPr>
        <p:grpSpPr>
          <a:xfrm>
            <a:off x="1735230" y="2250835"/>
            <a:ext cx="393281" cy="360313"/>
            <a:chOff x="1735230" y="2435410"/>
            <a:chExt cx="393281" cy="360313"/>
          </a:xfrm>
        </p:grpSpPr>
        <p:sp>
          <p:nvSpPr>
            <p:cNvPr id="7992" name="Google Shape;7992;p90"/>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0"/>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0"/>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0"/>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0"/>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0"/>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0"/>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0"/>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0"/>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0"/>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90"/>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90"/>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0"/>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0"/>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90"/>
          <p:cNvGrpSpPr/>
          <p:nvPr/>
        </p:nvGrpSpPr>
        <p:grpSpPr>
          <a:xfrm>
            <a:off x="3603362" y="4147397"/>
            <a:ext cx="247011" cy="304029"/>
            <a:chOff x="3603362" y="4331973"/>
            <a:chExt cx="247011" cy="304029"/>
          </a:xfrm>
        </p:grpSpPr>
        <p:sp>
          <p:nvSpPr>
            <p:cNvPr id="8007" name="Google Shape;8007;p90"/>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90"/>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90"/>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0"/>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0"/>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90"/>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0"/>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0"/>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0"/>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90"/>
          <p:cNvGrpSpPr/>
          <p:nvPr/>
        </p:nvGrpSpPr>
        <p:grpSpPr>
          <a:xfrm>
            <a:off x="1752015" y="4104909"/>
            <a:ext cx="365611" cy="360628"/>
            <a:chOff x="1752015" y="4289484"/>
            <a:chExt cx="365611" cy="360628"/>
          </a:xfrm>
        </p:grpSpPr>
        <p:sp>
          <p:nvSpPr>
            <p:cNvPr id="8017" name="Google Shape;8017;p90"/>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0"/>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9" name="Google Shape;8019;p90"/>
            <p:cNvGrpSpPr/>
            <p:nvPr/>
          </p:nvGrpSpPr>
          <p:grpSpPr>
            <a:xfrm>
              <a:off x="1752015" y="4289484"/>
              <a:ext cx="365611" cy="360628"/>
              <a:chOff x="1752015" y="4289484"/>
              <a:chExt cx="365611" cy="360628"/>
            </a:xfrm>
          </p:grpSpPr>
          <p:sp>
            <p:nvSpPr>
              <p:cNvPr id="8020" name="Google Shape;8020;p90"/>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0"/>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0"/>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90"/>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0"/>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0"/>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0"/>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0"/>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90"/>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0"/>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0"/>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0"/>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0"/>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0"/>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90"/>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90"/>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0"/>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0"/>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90"/>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0"/>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0"/>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1" name="Google Shape;8041;p90"/>
          <p:cNvGrpSpPr/>
          <p:nvPr/>
        </p:nvGrpSpPr>
        <p:grpSpPr>
          <a:xfrm>
            <a:off x="2775417" y="4046462"/>
            <a:ext cx="181002" cy="405184"/>
            <a:chOff x="2775386" y="4332051"/>
            <a:chExt cx="135806" cy="304055"/>
          </a:xfrm>
        </p:grpSpPr>
        <p:sp>
          <p:nvSpPr>
            <p:cNvPr id="8042" name="Google Shape;8042;p90"/>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0"/>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0"/>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0"/>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0"/>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0"/>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90"/>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90"/>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0"/>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0"/>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0"/>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0"/>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0"/>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0"/>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0"/>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90"/>
          <p:cNvGrpSpPr/>
          <p:nvPr/>
        </p:nvGrpSpPr>
        <p:grpSpPr>
          <a:xfrm>
            <a:off x="3097827" y="2255634"/>
            <a:ext cx="351239" cy="350609"/>
            <a:chOff x="3097827" y="2440209"/>
            <a:chExt cx="351239" cy="350609"/>
          </a:xfrm>
        </p:grpSpPr>
        <p:sp>
          <p:nvSpPr>
            <p:cNvPr id="8058" name="Google Shape;8058;p90"/>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0"/>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0"/>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0"/>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90"/>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90"/>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0"/>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0"/>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0"/>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0"/>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0"/>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0"/>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0"/>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90"/>
          <p:cNvGrpSpPr/>
          <p:nvPr/>
        </p:nvGrpSpPr>
        <p:grpSpPr>
          <a:xfrm>
            <a:off x="3975965" y="1400338"/>
            <a:ext cx="362711" cy="237959"/>
            <a:chOff x="4034726" y="1584852"/>
            <a:chExt cx="304160" cy="199513"/>
          </a:xfrm>
        </p:grpSpPr>
        <p:sp>
          <p:nvSpPr>
            <p:cNvPr id="8072" name="Google Shape;8072;p90"/>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0"/>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0"/>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0"/>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0"/>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0"/>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0"/>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0"/>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0"/>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0"/>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0"/>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0"/>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0"/>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0"/>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0"/>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0"/>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0"/>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0"/>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90"/>
          <p:cNvGrpSpPr/>
          <p:nvPr/>
        </p:nvGrpSpPr>
        <p:grpSpPr>
          <a:xfrm>
            <a:off x="2666332" y="1353749"/>
            <a:ext cx="322861" cy="292227"/>
            <a:chOff x="2666332" y="1538324"/>
            <a:chExt cx="322861" cy="292227"/>
          </a:xfrm>
        </p:grpSpPr>
        <p:sp>
          <p:nvSpPr>
            <p:cNvPr id="8091" name="Google Shape;8091;p90"/>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0"/>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0"/>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0"/>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0"/>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0"/>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0"/>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0"/>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0"/>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90"/>
          <p:cNvGrpSpPr/>
          <p:nvPr/>
        </p:nvGrpSpPr>
        <p:grpSpPr>
          <a:xfrm>
            <a:off x="865841" y="3188546"/>
            <a:ext cx="355776" cy="361599"/>
            <a:chOff x="865841" y="3373121"/>
            <a:chExt cx="355776" cy="361599"/>
          </a:xfrm>
        </p:grpSpPr>
        <p:sp>
          <p:nvSpPr>
            <p:cNvPr id="8101" name="Google Shape;8101;p90"/>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0"/>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0"/>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0"/>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0"/>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0"/>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0"/>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0"/>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0"/>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0"/>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90"/>
          <p:cNvGrpSpPr/>
          <p:nvPr/>
        </p:nvGrpSpPr>
        <p:grpSpPr>
          <a:xfrm>
            <a:off x="1319524" y="3170580"/>
            <a:ext cx="342793" cy="375709"/>
            <a:chOff x="1319524" y="3355155"/>
            <a:chExt cx="342793" cy="375709"/>
          </a:xfrm>
        </p:grpSpPr>
        <p:sp>
          <p:nvSpPr>
            <p:cNvPr id="8112" name="Google Shape;8112;p90"/>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0"/>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0"/>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0"/>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0"/>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0"/>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0"/>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0"/>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0"/>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0"/>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0"/>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0"/>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0"/>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0"/>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0"/>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0"/>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0"/>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0"/>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0"/>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0"/>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0"/>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0"/>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90"/>
          <p:cNvGrpSpPr/>
          <p:nvPr/>
        </p:nvGrpSpPr>
        <p:grpSpPr>
          <a:xfrm>
            <a:off x="2645009" y="3175433"/>
            <a:ext cx="382161" cy="369991"/>
            <a:chOff x="2645009" y="3360008"/>
            <a:chExt cx="382161" cy="369991"/>
          </a:xfrm>
        </p:grpSpPr>
        <p:sp>
          <p:nvSpPr>
            <p:cNvPr id="8135" name="Google Shape;8135;p90"/>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0"/>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0"/>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0"/>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0"/>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0"/>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0"/>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0"/>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0"/>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0"/>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0"/>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0"/>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0"/>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0"/>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0"/>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0"/>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0"/>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0"/>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0"/>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0"/>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0"/>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0"/>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0"/>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0"/>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0"/>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0"/>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90"/>
          <p:cNvGrpSpPr/>
          <p:nvPr/>
        </p:nvGrpSpPr>
        <p:grpSpPr>
          <a:xfrm>
            <a:off x="1277639" y="2264971"/>
            <a:ext cx="409411" cy="332066"/>
            <a:chOff x="1277639" y="2449546"/>
            <a:chExt cx="409411" cy="332066"/>
          </a:xfrm>
        </p:grpSpPr>
        <p:sp>
          <p:nvSpPr>
            <p:cNvPr id="8162" name="Google Shape;8162;p90"/>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0"/>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0"/>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0"/>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0"/>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0"/>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0"/>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0"/>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0"/>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0"/>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0"/>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0"/>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0"/>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0"/>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0"/>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0"/>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0"/>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0"/>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0"/>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0"/>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90"/>
          <p:cNvGrpSpPr/>
          <p:nvPr/>
        </p:nvGrpSpPr>
        <p:grpSpPr>
          <a:xfrm>
            <a:off x="868254" y="2264578"/>
            <a:ext cx="332670" cy="332696"/>
            <a:chOff x="868254" y="2449153"/>
            <a:chExt cx="332670" cy="332696"/>
          </a:xfrm>
        </p:grpSpPr>
        <p:sp>
          <p:nvSpPr>
            <p:cNvPr id="8183" name="Google Shape;8183;p90"/>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0"/>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0"/>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0"/>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0"/>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0"/>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0"/>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0"/>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0"/>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0"/>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0"/>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90"/>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0"/>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0"/>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0"/>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0"/>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0"/>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0"/>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0"/>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0"/>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0"/>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0"/>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0"/>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0"/>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0"/>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0"/>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0"/>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0"/>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0"/>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0"/>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0"/>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90"/>
          <p:cNvGrpSpPr/>
          <p:nvPr/>
        </p:nvGrpSpPr>
        <p:grpSpPr>
          <a:xfrm>
            <a:off x="3140473" y="4172969"/>
            <a:ext cx="289158" cy="252938"/>
            <a:chOff x="3140473" y="4357544"/>
            <a:chExt cx="289158" cy="252938"/>
          </a:xfrm>
        </p:grpSpPr>
        <p:sp>
          <p:nvSpPr>
            <p:cNvPr id="8215" name="Google Shape;8215;p90"/>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0"/>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0"/>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0"/>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0"/>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0"/>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0"/>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0"/>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0"/>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0"/>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0"/>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0"/>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90"/>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90"/>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0"/>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0"/>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0"/>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0"/>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0"/>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0"/>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0"/>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0"/>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0"/>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0"/>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0"/>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90"/>
          <p:cNvGrpSpPr/>
          <p:nvPr/>
        </p:nvGrpSpPr>
        <p:grpSpPr>
          <a:xfrm>
            <a:off x="4889349" y="1360621"/>
            <a:ext cx="348327" cy="310298"/>
            <a:chOff x="4889349" y="1545196"/>
            <a:chExt cx="348327" cy="310298"/>
          </a:xfrm>
        </p:grpSpPr>
        <p:sp>
          <p:nvSpPr>
            <p:cNvPr id="8241" name="Google Shape;8241;p90"/>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0"/>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0"/>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0"/>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0"/>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0"/>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0"/>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0"/>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0"/>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0"/>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0"/>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0"/>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0"/>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0"/>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0"/>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0"/>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0"/>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0"/>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0"/>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0"/>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0"/>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0"/>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90"/>
          <p:cNvGrpSpPr/>
          <p:nvPr/>
        </p:nvGrpSpPr>
        <p:grpSpPr>
          <a:xfrm>
            <a:off x="5393651" y="1314093"/>
            <a:ext cx="263403" cy="366713"/>
            <a:chOff x="5393651" y="1498668"/>
            <a:chExt cx="263403" cy="366713"/>
          </a:xfrm>
        </p:grpSpPr>
        <p:sp>
          <p:nvSpPr>
            <p:cNvPr id="8264" name="Google Shape;8264;p90"/>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0"/>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0"/>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0"/>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0"/>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0"/>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0"/>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0"/>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0"/>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0"/>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0"/>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0"/>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0"/>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0"/>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0"/>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0"/>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0"/>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0"/>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90"/>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0"/>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0"/>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0"/>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0"/>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0"/>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90"/>
          <p:cNvGrpSpPr/>
          <p:nvPr/>
        </p:nvGrpSpPr>
        <p:grpSpPr>
          <a:xfrm>
            <a:off x="5775393" y="1326053"/>
            <a:ext cx="366634" cy="366634"/>
            <a:chOff x="5775393" y="1510628"/>
            <a:chExt cx="366634" cy="366634"/>
          </a:xfrm>
        </p:grpSpPr>
        <p:sp>
          <p:nvSpPr>
            <p:cNvPr id="8289" name="Google Shape;8289;p90"/>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0"/>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0"/>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0"/>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0"/>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0"/>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0"/>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0"/>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0"/>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0"/>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0"/>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0"/>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0"/>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0"/>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90"/>
          <p:cNvGrpSpPr/>
          <p:nvPr/>
        </p:nvGrpSpPr>
        <p:grpSpPr>
          <a:xfrm>
            <a:off x="6226322" y="1325397"/>
            <a:ext cx="375342" cy="367447"/>
            <a:chOff x="6226322" y="1509972"/>
            <a:chExt cx="375342" cy="367447"/>
          </a:xfrm>
        </p:grpSpPr>
        <p:sp>
          <p:nvSpPr>
            <p:cNvPr id="8304" name="Google Shape;8304;p90"/>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0"/>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0"/>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0"/>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0"/>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0"/>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0"/>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0"/>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0"/>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0"/>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0"/>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0"/>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0"/>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0"/>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0"/>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0"/>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0"/>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0"/>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0"/>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0"/>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90"/>
          <p:cNvGrpSpPr/>
          <p:nvPr/>
        </p:nvGrpSpPr>
        <p:grpSpPr>
          <a:xfrm>
            <a:off x="6689473" y="1325922"/>
            <a:ext cx="338545" cy="367054"/>
            <a:chOff x="6689473" y="1510497"/>
            <a:chExt cx="338545" cy="367054"/>
          </a:xfrm>
        </p:grpSpPr>
        <p:sp>
          <p:nvSpPr>
            <p:cNvPr id="8325" name="Google Shape;8325;p90"/>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0"/>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0"/>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0"/>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0"/>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0"/>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0"/>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0"/>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0"/>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0"/>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0"/>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0"/>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0"/>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0"/>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0"/>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0"/>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0"/>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0"/>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0"/>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0"/>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0"/>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0"/>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0"/>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0"/>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0"/>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0"/>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0"/>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90"/>
          <p:cNvGrpSpPr/>
          <p:nvPr/>
        </p:nvGrpSpPr>
        <p:grpSpPr>
          <a:xfrm>
            <a:off x="7115906" y="1326027"/>
            <a:ext cx="366765" cy="366660"/>
            <a:chOff x="7115906" y="1510602"/>
            <a:chExt cx="366765" cy="366660"/>
          </a:xfrm>
        </p:grpSpPr>
        <p:sp>
          <p:nvSpPr>
            <p:cNvPr id="8353" name="Google Shape;8353;p90"/>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0"/>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0"/>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0"/>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0"/>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0"/>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0"/>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0"/>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0"/>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0"/>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0"/>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0"/>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0"/>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0"/>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0"/>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0"/>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0"/>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0"/>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0"/>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0"/>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0"/>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0"/>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0"/>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0"/>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0"/>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0"/>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0"/>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0"/>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0"/>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0"/>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0"/>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0"/>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0"/>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0"/>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0"/>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0"/>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0"/>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0"/>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0"/>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0"/>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0"/>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0"/>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90"/>
          <p:cNvGrpSpPr/>
          <p:nvPr/>
        </p:nvGrpSpPr>
        <p:grpSpPr>
          <a:xfrm>
            <a:off x="7550155" y="1325922"/>
            <a:ext cx="379381" cy="366792"/>
            <a:chOff x="7550155" y="1510497"/>
            <a:chExt cx="379381" cy="366792"/>
          </a:xfrm>
        </p:grpSpPr>
        <p:sp>
          <p:nvSpPr>
            <p:cNvPr id="8396" name="Google Shape;8396;p90"/>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0"/>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0"/>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0"/>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0"/>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0"/>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0"/>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0"/>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0"/>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0"/>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0"/>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0"/>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0"/>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0"/>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0"/>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0"/>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0"/>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3" name="Google Shape;8413;p90"/>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0"/>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90"/>
          <p:cNvGrpSpPr/>
          <p:nvPr/>
        </p:nvGrpSpPr>
        <p:grpSpPr>
          <a:xfrm>
            <a:off x="7999537" y="1325974"/>
            <a:ext cx="335476" cy="367001"/>
            <a:chOff x="7999537" y="1510549"/>
            <a:chExt cx="335476" cy="367001"/>
          </a:xfrm>
        </p:grpSpPr>
        <p:sp>
          <p:nvSpPr>
            <p:cNvPr id="8416" name="Google Shape;8416;p90"/>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0"/>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0"/>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0"/>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0"/>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0"/>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0"/>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0"/>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0"/>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0"/>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0"/>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0"/>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0"/>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0"/>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0"/>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0"/>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90"/>
          <p:cNvGrpSpPr/>
          <p:nvPr/>
        </p:nvGrpSpPr>
        <p:grpSpPr>
          <a:xfrm>
            <a:off x="4890346" y="3197962"/>
            <a:ext cx="370306" cy="367001"/>
            <a:chOff x="4890346" y="3382537"/>
            <a:chExt cx="370306" cy="367001"/>
          </a:xfrm>
        </p:grpSpPr>
        <p:sp>
          <p:nvSpPr>
            <p:cNvPr id="8433" name="Google Shape;8433;p90"/>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0"/>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0"/>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0"/>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0"/>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0"/>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0"/>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0"/>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0"/>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0"/>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0"/>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0"/>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0"/>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0"/>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0"/>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0"/>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0"/>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0"/>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0"/>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0"/>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0"/>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0"/>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0"/>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0"/>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90"/>
          <p:cNvGrpSpPr/>
          <p:nvPr/>
        </p:nvGrpSpPr>
        <p:grpSpPr>
          <a:xfrm>
            <a:off x="5332122" y="3247060"/>
            <a:ext cx="367526" cy="269592"/>
            <a:chOff x="5332122" y="3431635"/>
            <a:chExt cx="367526" cy="269592"/>
          </a:xfrm>
        </p:grpSpPr>
        <p:sp>
          <p:nvSpPr>
            <p:cNvPr id="8458" name="Google Shape;8458;p90"/>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0"/>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0"/>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0"/>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0"/>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0"/>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0"/>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0"/>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0"/>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0"/>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0"/>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0"/>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0"/>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0"/>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0"/>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0"/>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0"/>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0"/>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0"/>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0"/>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0"/>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0"/>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0"/>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0"/>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0"/>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0"/>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0"/>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0"/>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0"/>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0"/>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0"/>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0"/>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0"/>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90"/>
          <p:cNvGrpSpPr/>
          <p:nvPr/>
        </p:nvGrpSpPr>
        <p:grpSpPr>
          <a:xfrm>
            <a:off x="5772612" y="3241237"/>
            <a:ext cx="366896" cy="281080"/>
            <a:chOff x="5772612" y="3425812"/>
            <a:chExt cx="366896" cy="281080"/>
          </a:xfrm>
        </p:grpSpPr>
        <p:sp>
          <p:nvSpPr>
            <p:cNvPr id="8492" name="Google Shape;8492;p90"/>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0"/>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0"/>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0"/>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0"/>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0"/>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0"/>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0"/>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0"/>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0"/>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0"/>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0"/>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0"/>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0"/>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0"/>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0"/>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0"/>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0"/>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0"/>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0"/>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0"/>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0"/>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0"/>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0"/>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0"/>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0"/>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0"/>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0"/>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0"/>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0"/>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0"/>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90"/>
          <p:cNvGrpSpPr/>
          <p:nvPr/>
        </p:nvGrpSpPr>
        <p:grpSpPr>
          <a:xfrm>
            <a:off x="6212684" y="3227861"/>
            <a:ext cx="366765" cy="307832"/>
            <a:chOff x="6212684" y="3412436"/>
            <a:chExt cx="366765" cy="307832"/>
          </a:xfrm>
        </p:grpSpPr>
        <p:sp>
          <p:nvSpPr>
            <p:cNvPr id="8524" name="Google Shape;8524;p90"/>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0"/>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0"/>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0"/>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0"/>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0"/>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0"/>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0"/>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0"/>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0"/>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0"/>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0"/>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0"/>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0"/>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0"/>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0"/>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0"/>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0"/>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0"/>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90"/>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0"/>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0"/>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0"/>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0"/>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0"/>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0"/>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0"/>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0"/>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0"/>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0"/>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90"/>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90"/>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0"/>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0"/>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0"/>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0"/>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0"/>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0"/>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0"/>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0"/>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0"/>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0"/>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0"/>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0"/>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90"/>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90"/>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0"/>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0"/>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0"/>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0"/>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0"/>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0"/>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0"/>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0"/>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90"/>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0"/>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0"/>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90"/>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0"/>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0"/>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90"/>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0"/>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0"/>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0"/>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90"/>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90"/>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0"/>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0"/>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0"/>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0"/>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0"/>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90"/>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0"/>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90"/>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90"/>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90"/>
          <p:cNvGrpSpPr/>
          <p:nvPr/>
        </p:nvGrpSpPr>
        <p:grpSpPr>
          <a:xfrm>
            <a:off x="7092669" y="3226996"/>
            <a:ext cx="366896" cy="309327"/>
            <a:chOff x="7092669" y="3411571"/>
            <a:chExt cx="366896" cy="309327"/>
          </a:xfrm>
        </p:grpSpPr>
        <p:sp>
          <p:nvSpPr>
            <p:cNvPr id="8600" name="Google Shape;8600;p90"/>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90"/>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0"/>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90"/>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0"/>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0"/>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90"/>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90"/>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0"/>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90"/>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90"/>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90"/>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90"/>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0"/>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0"/>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0"/>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90"/>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90"/>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90"/>
          <p:cNvGrpSpPr/>
          <p:nvPr/>
        </p:nvGrpSpPr>
        <p:grpSpPr>
          <a:xfrm>
            <a:off x="7532740" y="3221173"/>
            <a:ext cx="366896" cy="320841"/>
            <a:chOff x="7532740" y="3405748"/>
            <a:chExt cx="366896" cy="320841"/>
          </a:xfrm>
        </p:grpSpPr>
        <p:sp>
          <p:nvSpPr>
            <p:cNvPr id="8619" name="Google Shape;8619;p90"/>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0"/>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90"/>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90"/>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0"/>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0"/>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0"/>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90"/>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90"/>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0"/>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0"/>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90"/>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90"/>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90"/>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90"/>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0"/>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90"/>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0"/>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90"/>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90"/>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90"/>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0"/>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0"/>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90"/>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0"/>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90"/>
          <p:cNvGrpSpPr/>
          <p:nvPr/>
        </p:nvGrpSpPr>
        <p:grpSpPr>
          <a:xfrm>
            <a:off x="7972785" y="3209817"/>
            <a:ext cx="366896" cy="343685"/>
            <a:chOff x="7972785" y="3394392"/>
            <a:chExt cx="366896" cy="343685"/>
          </a:xfrm>
        </p:grpSpPr>
        <p:sp>
          <p:nvSpPr>
            <p:cNvPr id="8645" name="Google Shape;8645;p90"/>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0"/>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90"/>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90"/>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0"/>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0"/>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90"/>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90"/>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0"/>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90"/>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90"/>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0"/>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90"/>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90"/>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90"/>
          <p:cNvGrpSpPr/>
          <p:nvPr/>
        </p:nvGrpSpPr>
        <p:grpSpPr>
          <a:xfrm>
            <a:off x="5359818" y="1811891"/>
            <a:ext cx="361835" cy="356432"/>
            <a:chOff x="5359818" y="1996466"/>
            <a:chExt cx="361835" cy="356432"/>
          </a:xfrm>
        </p:grpSpPr>
        <p:sp>
          <p:nvSpPr>
            <p:cNvPr id="8660" name="Google Shape;8660;p90"/>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90"/>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0"/>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90"/>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90"/>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0"/>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90"/>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90"/>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0"/>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90"/>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90"/>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90"/>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90"/>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90"/>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0"/>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0"/>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0"/>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0"/>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90"/>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90"/>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0"/>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0"/>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90"/>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90"/>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0"/>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0"/>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0"/>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0"/>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90"/>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90"/>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90"/>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0"/>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0"/>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90"/>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90"/>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90"/>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0"/>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0"/>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90"/>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90"/>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90"/>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0"/>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0"/>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0"/>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90"/>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90"/>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90"/>
          <p:cNvGrpSpPr/>
          <p:nvPr/>
        </p:nvGrpSpPr>
        <p:grpSpPr>
          <a:xfrm>
            <a:off x="5775393" y="1790463"/>
            <a:ext cx="379145" cy="379250"/>
            <a:chOff x="5775393" y="1975038"/>
            <a:chExt cx="379145" cy="379250"/>
          </a:xfrm>
        </p:grpSpPr>
        <p:sp>
          <p:nvSpPr>
            <p:cNvPr id="8707" name="Google Shape;8707;p90"/>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90"/>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90"/>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90"/>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0"/>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0"/>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90"/>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90"/>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0"/>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0"/>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0"/>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90"/>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90"/>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0"/>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0"/>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90"/>
          <p:cNvGrpSpPr/>
          <p:nvPr/>
        </p:nvGrpSpPr>
        <p:grpSpPr>
          <a:xfrm>
            <a:off x="6200960" y="1790699"/>
            <a:ext cx="417725" cy="378961"/>
            <a:chOff x="6200960" y="1975274"/>
            <a:chExt cx="417725" cy="378961"/>
          </a:xfrm>
        </p:grpSpPr>
        <p:sp>
          <p:nvSpPr>
            <p:cNvPr id="8723" name="Google Shape;8723;p90"/>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90"/>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0"/>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0"/>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0"/>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90"/>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90"/>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90"/>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90"/>
          <p:cNvGrpSpPr/>
          <p:nvPr/>
        </p:nvGrpSpPr>
        <p:grpSpPr>
          <a:xfrm>
            <a:off x="6666052" y="1807196"/>
            <a:ext cx="391341" cy="328447"/>
            <a:chOff x="6666052" y="1991771"/>
            <a:chExt cx="391341" cy="328447"/>
          </a:xfrm>
        </p:grpSpPr>
        <p:sp>
          <p:nvSpPr>
            <p:cNvPr id="8732" name="Google Shape;8732;p90"/>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0"/>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0"/>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90"/>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90"/>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0"/>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90"/>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90"/>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0"/>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0"/>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90"/>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0"/>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0"/>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0"/>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0"/>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0"/>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0"/>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90"/>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90"/>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0"/>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0"/>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0"/>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90"/>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90"/>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0"/>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0"/>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90"/>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0"/>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90"/>
          <p:cNvGrpSpPr/>
          <p:nvPr/>
        </p:nvGrpSpPr>
        <p:grpSpPr>
          <a:xfrm>
            <a:off x="7099619" y="1795263"/>
            <a:ext cx="374712" cy="374476"/>
            <a:chOff x="7099619" y="1979838"/>
            <a:chExt cx="374712" cy="374476"/>
          </a:xfrm>
        </p:grpSpPr>
        <p:sp>
          <p:nvSpPr>
            <p:cNvPr id="8761" name="Google Shape;8761;p90"/>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90"/>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90"/>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90"/>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0"/>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90"/>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0"/>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0"/>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90"/>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90"/>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0"/>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0"/>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90"/>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90"/>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90"/>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90"/>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90"/>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90"/>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90"/>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90"/>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90"/>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0"/>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90"/>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90"/>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0"/>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0"/>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90"/>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90"/>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0"/>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0"/>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0"/>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0"/>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0"/>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90"/>
          <p:cNvGrpSpPr/>
          <p:nvPr/>
        </p:nvGrpSpPr>
        <p:grpSpPr>
          <a:xfrm>
            <a:off x="7547375" y="1790594"/>
            <a:ext cx="379014" cy="379119"/>
            <a:chOff x="7547375" y="1975169"/>
            <a:chExt cx="379014" cy="379119"/>
          </a:xfrm>
        </p:grpSpPr>
        <p:sp>
          <p:nvSpPr>
            <p:cNvPr id="8795" name="Google Shape;8795;p90"/>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90"/>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0"/>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0"/>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0"/>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90"/>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90"/>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0"/>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0"/>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0"/>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90"/>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90"/>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0"/>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90"/>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90"/>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0"/>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0"/>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0"/>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0"/>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0"/>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90"/>
          <p:cNvGrpSpPr/>
          <p:nvPr/>
        </p:nvGrpSpPr>
        <p:grpSpPr>
          <a:xfrm>
            <a:off x="7978083" y="1806698"/>
            <a:ext cx="370306" cy="362962"/>
            <a:chOff x="7978083" y="1991273"/>
            <a:chExt cx="370306" cy="362962"/>
          </a:xfrm>
        </p:grpSpPr>
        <p:sp>
          <p:nvSpPr>
            <p:cNvPr id="8816" name="Google Shape;8816;p90"/>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90"/>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0"/>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90"/>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90"/>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0"/>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0"/>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0"/>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0"/>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0"/>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90"/>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90"/>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0"/>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0"/>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0"/>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0"/>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0"/>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0"/>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0"/>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90"/>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90"/>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90"/>
          <p:cNvGrpSpPr/>
          <p:nvPr/>
        </p:nvGrpSpPr>
        <p:grpSpPr>
          <a:xfrm>
            <a:off x="4917884" y="3641548"/>
            <a:ext cx="298941" cy="357822"/>
            <a:chOff x="4917884" y="3826123"/>
            <a:chExt cx="298941" cy="357822"/>
          </a:xfrm>
        </p:grpSpPr>
        <p:sp>
          <p:nvSpPr>
            <p:cNvPr id="8838" name="Google Shape;8838;p90"/>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0"/>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0"/>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0"/>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0"/>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90"/>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90"/>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0"/>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0"/>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0"/>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0"/>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0"/>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0"/>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0"/>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0"/>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0"/>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0"/>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0"/>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0"/>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0"/>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90"/>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0"/>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90"/>
          <p:cNvGrpSpPr/>
          <p:nvPr/>
        </p:nvGrpSpPr>
        <p:grpSpPr>
          <a:xfrm>
            <a:off x="5332567" y="3641181"/>
            <a:ext cx="360995" cy="359212"/>
            <a:chOff x="5332567" y="3825756"/>
            <a:chExt cx="360995" cy="359212"/>
          </a:xfrm>
        </p:grpSpPr>
        <p:sp>
          <p:nvSpPr>
            <p:cNvPr id="8861" name="Google Shape;8861;p90"/>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90"/>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0"/>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0"/>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90"/>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0"/>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0"/>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90"/>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90"/>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90"/>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90"/>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90"/>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90"/>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90"/>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0"/>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0"/>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0"/>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0"/>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90"/>
          <p:cNvGrpSpPr/>
          <p:nvPr/>
        </p:nvGrpSpPr>
        <p:grpSpPr>
          <a:xfrm>
            <a:off x="5776153" y="3655815"/>
            <a:ext cx="367028" cy="329942"/>
            <a:chOff x="5776153" y="3840390"/>
            <a:chExt cx="367028" cy="329942"/>
          </a:xfrm>
        </p:grpSpPr>
        <p:sp>
          <p:nvSpPr>
            <p:cNvPr id="8880" name="Google Shape;8880;p90"/>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0"/>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0"/>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0"/>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0"/>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0"/>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90"/>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90"/>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90"/>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0"/>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0"/>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0"/>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0"/>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0"/>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0"/>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0"/>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0"/>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0"/>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0"/>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0"/>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0"/>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0"/>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90"/>
          <p:cNvGrpSpPr/>
          <p:nvPr/>
        </p:nvGrpSpPr>
        <p:grpSpPr>
          <a:xfrm>
            <a:off x="6657161" y="3641233"/>
            <a:ext cx="375211" cy="359186"/>
            <a:chOff x="6657161" y="3825808"/>
            <a:chExt cx="375211" cy="359186"/>
          </a:xfrm>
        </p:grpSpPr>
        <p:sp>
          <p:nvSpPr>
            <p:cNvPr id="8903" name="Google Shape;8903;p90"/>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90"/>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90"/>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0"/>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0"/>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0"/>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0"/>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90"/>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0"/>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0"/>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90"/>
          <p:cNvGrpSpPr/>
          <p:nvPr/>
        </p:nvGrpSpPr>
        <p:grpSpPr>
          <a:xfrm>
            <a:off x="6266450" y="3641181"/>
            <a:ext cx="269330" cy="359186"/>
            <a:chOff x="6266450" y="3825756"/>
            <a:chExt cx="269330" cy="359186"/>
          </a:xfrm>
        </p:grpSpPr>
        <p:sp>
          <p:nvSpPr>
            <p:cNvPr id="8914" name="Google Shape;8914;p90"/>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0"/>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0"/>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0"/>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0"/>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0"/>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0"/>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0"/>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0"/>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0"/>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0"/>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90"/>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0"/>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90"/>
          <p:cNvGrpSpPr/>
          <p:nvPr/>
        </p:nvGrpSpPr>
        <p:grpSpPr>
          <a:xfrm>
            <a:off x="7108825" y="3641181"/>
            <a:ext cx="366136" cy="359317"/>
            <a:chOff x="7108825" y="3825756"/>
            <a:chExt cx="366136" cy="359317"/>
          </a:xfrm>
        </p:grpSpPr>
        <p:sp>
          <p:nvSpPr>
            <p:cNvPr id="8928" name="Google Shape;8928;p90"/>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0"/>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90"/>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90"/>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90"/>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90"/>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0"/>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0"/>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0"/>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0"/>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0"/>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90"/>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90"/>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0"/>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0"/>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0"/>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90"/>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0"/>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0"/>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0"/>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0"/>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0"/>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0"/>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0"/>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0"/>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0"/>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90"/>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90"/>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90"/>
          <p:cNvGrpSpPr/>
          <p:nvPr/>
        </p:nvGrpSpPr>
        <p:grpSpPr>
          <a:xfrm>
            <a:off x="7552673" y="3674988"/>
            <a:ext cx="359186" cy="291545"/>
            <a:chOff x="7552673" y="3859563"/>
            <a:chExt cx="359186" cy="291545"/>
          </a:xfrm>
        </p:grpSpPr>
        <p:sp>
          <p:nvSpPr>
            <p:cNvPr id="8957" name="Google Shape;8957;p90"/>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90"/>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90"/>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0"/>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90"/>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90"/>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0"/>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0"/>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0"/>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0"/>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0"/>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0"/>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0"/>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0"/>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0"/>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0"/>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90"/>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0"/>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0"/>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0"/>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0"/>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0"/>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0"/>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0"/>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0"/>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0"/>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0"/>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90"/>
          <p:cNvGrpSpPr/>
          <p:nvPr/>
        </p:nvGrpSpPr>
        <p:grpSpPr>
          <a:xfrm>
            <a:off x="5310720" y="2773654"/>
            <a:ext cx="429370" cy="261672"/>
            <a:chOff x="5310720" y="2958229"/>
            <a:chExt cx="429370" cy="261672"/>
          </a:xfrm>
        </p:grpSpPr>
        <p:sp>
          <p:nvSpPr>
            <p:cNvPr id="8985" name="Google Shape;8985;p90"/>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0"/>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0"/>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0"/>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90"/>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0"/>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0"/>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0"/>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0"/>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0"/>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0"/>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90"/>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0"/>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0"/>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0"/>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0"/>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0"/>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0"/>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0"/>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0"/>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0"/>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0"/>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0"/>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0"/>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0"/>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0"/>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0"/>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0"/>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90"/>
          <p:cNvGrpSpPr/>
          <p:nvPr/>
        </p:nvGrpSpPr>
        <p:grpSpPr>
          <a:xfrm>
            <a:off x="4890477" y="2245773"/>
            <a:ext cx="389872" cy="338151"/>
            <a:chOff x="4890477" y="2430348"/>
            <a:chExt cx="389872" cy="338151"/>
          </a:xfrm>
        </p:grpSpPr>
        <p:sp>
          <p:nvSpPr>
            <p:cNvPr id="9014" name="Google Shape;9014;p90"/>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0"/>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0"/>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0"/>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0"/>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0"/>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0"/>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0"/>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0"/>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0"/>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0"/>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0"/>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0"/>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0"/>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0"/>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0"/>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0"/>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0"/>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0"/>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0"/>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90"/>
          <p:cNvGrpSpPr/>
          <p:nvPr/>
        </p:nvGrpSpPr>
        <p:grpSpPr>
          <a:xfrm>
            <a:off x="5747880" y="2258021"/>
            <a:ext cx="433645" cy="315176"/>
            <a:chOff x="5747880" y="2442596"/>
            <a:chExt cx="433645" cy="315176"/>
          </a:xfrm>
        </p:grpSpPr>
        <p:sp>
          <p:nvSpPr>
            <p:cNvPr id="9035" name="Google Shape;9035;p90"/>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0"/>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0"/>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0"/>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0"/>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0"/>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0"/>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0"/>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0"/>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0"/>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0"/>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0"/>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0"/>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0"/>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0"/>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90"/>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90"/>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0"/>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0"/>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90"/>
          <p:cNvGrpSpPr/>
          <p:nvPr/>
        </p:nvGrpSpPr>
        <p:grpSpPr>
          <a:xfrm>
            <a:off x="6226558" y="2248815"/>
            <a:ext cx="342793" cy="353389"/>
            <a:chOff x="6226558" y="2433390"/>
            <a:chExt cx="342793" cy="353389"/>
          </a:xfrm>
        </p:grpSpPr>
        <p:sp>
          <p:nvSpPr>
            <p:cNvPr id="9055" name="Google Shape;9055;p90"/>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0"/>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0"/>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0"/>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0"/>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0"/>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0"/>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0"/>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0"/>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0"/>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0"/>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0"/>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0"/>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0"/>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0"/>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0"/>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0"/>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90"/>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90"/>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0"/>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0"/>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90"/>
          <p:cNvGrpSpPr/>
          <p:nvPr/>
        </p:nvGrpSpPr>
        <p:grpSpPr>
          <a:xfrm>
            <a:off x="6627996" y="2265181"/>
            <a:ext cx="427980" cy="320369"/>
            <a:chOff x="6627996" y="2449756"/>
            <a:chExt cx="427980" cy="320369"/>
          </a:xfrm>
        </p:grpSpPr>
        <p:sp>
          <p:nvSpPr>
            <p:cNvPr id="9077" name="Google Shape;9077;p90"/>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0"/>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0"/>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0"/>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0"/>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0"/>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0"/>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0"/>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0"/>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6" name="Google Shape;9086;p90"/>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0"/>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8" name="Google Shape;9088;p90"/>
          <p:cNvGrpSpPr/>
          <p:nvPr/>
        </p:nvGrpSpPr>
        <p:grpSpPr>
          <a:xfrm>
            <a:off x="7073496" y="2236331"/>
            <a:ext cx="396534" cy="370096"/>
            <a:chOff x="7073496" y="2420906"/>
            <a:chExt cx="396534" cy="370096"/>
          </a:xfrm>
        </p:grpSpPr>
        <p:sp>
          <p:nvSpPr>
            <p:cNvPr id="9089" name="Google Shape;9089;p90"/>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0"/>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0"/>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0"/>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0"/>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0"/>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0"/>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0"/>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90"/>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0"/>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0"/>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0"/>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0"/>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0"/>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0"/>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0"/>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0"/>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90"/>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0"/>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0"/>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0"/>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0"/>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0"/>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0"/>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0"/>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0"/>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0"/>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0"/>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0"/>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90"/>
          <p:cNvGrpSpPr/>
          <p:nvPr/>
        </p:nvGrpSpPr>
        <p:grpSpPr>
          <a:xfrm>
            <a:off x="7975067" y="2236331"/>
            <a:ext cx="359946" cy="366031"/>
            <a:chOff x="7975067" y="2420906"/>
            <a:chExt cx="359946" cy="366031"/>
          </a:xfrm>
        </p:grpSpPr>
        <p:sp>
          <p:nvSpPr>
            <p:cNvPr id="9119" name="Google Shape;9119;p90"/>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0"/>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0"/>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0"/>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0"/>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0"/>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0"/>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0"/>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0"/>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0"/>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0"/>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0"/>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0"/>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0"/>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90"/>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0"/>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0"/>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0"/>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0"/>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0"/>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0"/>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0"/>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0"/>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0"/>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0"/>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0"/>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0"/>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0"/>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0"/>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0"/>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0"/>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0"/>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0"/>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0"/>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0"/>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0"/>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0"/>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90"/>
          <p:cNvGrpSpPr/>
          <p:nvPr/>
        </p:nvGrpSpPr>
        <p:grpSpPr>
          <a:xfrm>
            <a:off x="5390373" y="2241078"/>
            <a:ext cx="257344" cy="358215"/>
            <a:chOff x="5390373" y="2425653"/>
            <a:chExt cx="257344" cy="358215"/>
          </a:xfrm>
        </p:grpSpPr>
        <p:sp>
          <p:nvSpPr>
            <p:cNvPr id="9157" name="Google Shape;9157;p90"/>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0"/>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0"/>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0"/>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0"/>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0"/>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0"/>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0"/>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0"/>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0"/>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0"/>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0"/>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0"/>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90"/>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90"/>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0"/>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0"/>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0"/>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0"/>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0"/>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0"/>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0"/>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0"/>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90"/>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0"/>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0"/>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0"/>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0"/>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0"/>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0"/>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0"/>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0"/>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90"/>
          <p:cNvGrpSpPr/>
          <p:nvPr/>
        </p:nvGrpSpPr>
        <p:grpSpPr>
          <a:xfrm>
            <a:off x="5364617" y="4123268"/>
            <a:ext cx="285985" cy="322572"/>
            <a:chOff x="5364617" y="4307843"/>
            <a:chExt cx="285985" cy="322572"/>
          </a:xfrm>
        </p:grpSpPr>
        <p:sp>
          <p:nvSpPr>
            <p:cNvPr id="9190" name="Google Shape;9190;p90"/>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0"/>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0"/>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0"/>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0"/>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0"/>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0"/>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0"/>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90"/>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0"/>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0"/>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0"/>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0"/>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0"/>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90"/>
          <p:cNvGrpSpPr/>
          <p:nvPr/>
        </p:nvGrpSpPr>
        <p:grpSpPr>
          <a:xfrm>
            <a:off x="7539428" y="2250572"/>
            <a:ext cx="349980" cy="355697"/>
            <a:chOff x="7539428" y="2435147"/>
            <a:chExt cx="349980" cy="355697"/>
          </a:xfrm>
        </p:grpSpPr>
        <p:sp>
          <p:nvSpPr>
            <p:cNvPr id="9205" name="Google Shape;9205;p90"/>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0"/>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0"/>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0"/>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0"/>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0"/>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0"/>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90"/>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0"/>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0"/>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0"/>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0"/>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0"/>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0"/>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0"/>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0"/>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0"/>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0"/>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0"/>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0"/>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0"/>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0"/>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0"/>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0"/>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0"/>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0"/>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0"/>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0"/>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0"/>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0"/>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0"/>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0"/>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0"/>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0"/>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0"/>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0"/>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0"/>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0"/>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90"/>
          <p:cNvGrpSpPr/>
          <p:nvPr/>
        </p:nvGrpSpPr>
        <p:grpSpPr>
          <a:xfrm>
            <a:off x="6276285" y="4105355"/>
            <a:ext cx="224927" cy="360785"/>
            <a:chOff x="6276285" y="4289930"/>
            <a:chExt cx="224927" cy="360785"/>
          </a:xfrm>
        </p:grpSpPr>
        <p:sp>
          <p:nvSpPr>
            <p:cNvPr id="9244" name="Google Shape;9244;p90"/>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0"/>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0"/>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0"/>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0"/>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90"/>
          <p:cNvGrpSpPr/>
          <p:nvPr/>
        </p:nvGrpSpPr>
        <p:grpSpPr>
          <a:xfrm>
            <a:off x="6650604" y="4158466"/>
            <a:ext cx="356405" cy="278431"/>
            <a:chOff x="6650604" y="4343041"/>
            <a:chExt cx="356405" cy="278431"/>
          </a:xfrm>
        </p:grpSpPr>
        <p:sp>
          <p:nvSpPr>
            <p:cNvPr id="9250" name="Google Shape;9250;p90"/>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0"/>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0"/>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0"/>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0"/>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0"/>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0"/>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0"/>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0"/>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0"/>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0"/>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0"/>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0"/>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0"/>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0"/>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0"/>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0"/>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90"/>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90"/>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0"/>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0"/>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0"/>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90"/>
          <p:cNvGrpSpPr/>
          <p:nvPr/>
        </p:nvGrpSpPr>
        <p:grpSpPr>
          <a:xfrm>
            <a:off x="5787274" y="4124003"/>
            <a:ext cx="322572" cy="321208"/>
            <a:chOff x="5787274" y="4308578"/>
            <a:chExt cx="322572" cy="321208"/>
          </a:xfrm>
        </p:grpSpPr>
        <p:sp>
          <p:nvSpPr>
            <p:cNvPr id="9273" name="Google Shape;9273;p90"/>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0"/>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0"/>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0"/>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0"/>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0"/>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0"/>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0"/>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0"/>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0"/>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0"/>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0"/>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0"/>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0"/>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0"/>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90"/>
          <p:cNvGrpSpPr/>
          <p:nvPr/>
        </p:nvGrpSpPr>
        <p:grpSpPr>
          <a:xfrm>
            <a:off x="7139485" y="4105093"/>
            <a:ext cx="253200" cy="360418"/>
            <a:chOff x="7139485" y="4289668"/>
            <a:chExt cx="253200" cy="360418"/>
          </a:xfrm>
        </p:grpSpPr>
        <p:sp>
          <p:nvSpPr>
            <p:cNvPr id="9289" name="Google Shape;9289;p90"/>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0"/>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0"/>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0"/>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0"/>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90"/>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0"/>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90"/>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90"/>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0"/>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90"/>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0"/>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0"/>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0"/>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0"/>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0"/>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90"/>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0"/>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0"/>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0"/>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0"/>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90"/>
          <p:cNvGrpSpPr/>
          <p:nvPr/>
        </p:nvGrpSpPr>
        <p:grpSpPr>
          <a:xfrm>
            <a:off x="7579687" y="4104961"/>
            <a:ext cx="253174" cy="360549"/>
            <a:chOff x="7579687" y="4289536"/>
            <a:chExt cx="253174" cy="360549"/>
          </a:xfrm>
        </p:grpSpPr>
        <p:sp>
          <p:nvSpPr>
            <p:cNvPr id="9311" name="Google Shape;9311;p90"/>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0"/>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0"/>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0"/>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0"/>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0"/>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0"/>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0"/>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0"/>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0"/>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0"/>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0"/>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0"/>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0"/>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0"/>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0"/>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0"/>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90"/>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0"/>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0"/>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0"/>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0"/>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90"/>
          <p:cNvGrpSpPr/>
          <p:nvPr/>
        </p:nvGrpSpPr>
        <p:grpSpPr>
          <a:xfrm>
            <a:off x="4905872" y="2723192"/>
            <a:ext cx="362857" cy="362726"/>
            <a:chOff x="4905872" y="2907767"/>
            <a:chExt cx="362857" cy="362726"/>
          </a:xfrm>
        </p:grpSpPr>
        <p:sp>
          <p:nvSpPr>
            <p:cNvPr id="9334" name="Google Shape;9334;p90"/>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0"/>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0"/>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0"/>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0"/>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0"/>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0"/>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0"/>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0"/>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0"/>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0"/>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0"/>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0"/>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0"/>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0"/>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0"/>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0"/>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0"/>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0"/>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0"/>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0"/>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0"/>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0"/>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0"/>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0"/>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0"/>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0"/>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0"/>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0"/>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0"/>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0"/>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0"/>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0"/>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0"/>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0"/>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0"/>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0"/>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0"/>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0"/>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0"/>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0"/>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0"/>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0"/>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0"/>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90"/>
          <p:cNvGrpSpPr/>
          <p:nvPr/>
        </p:nvGrpSpPr>
        <p:grpSpPr>
          <a:xfrm>
            <a:off x="5816176" y="2723061"/>
            <a:ext cx="294823" cy="362831"/>
            <a:chOff x="5816176" y="2907636"/>
            <a:chExt cx="294823" cy="362831"/>
          </a:xfrm>
        </p:grpSpPr>
        <p:sp>
          <p:nvSpPr>
            <p:cNvPr id="9379" name="Google Shape;9379;p90"/>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0"/>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0"/>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0"/>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0"/>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0"/>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0"/>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0"/>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0"/>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0"/>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0"/>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0"/>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0"/>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0"/>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0"/>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0"/>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0"/>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90"/>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0"/>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0"/>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0"/>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0"/>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0"/>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0"/>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0"/>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0"/>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0"/>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0"/>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0"/>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0"/>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90"/>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0"/>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0"/>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0"/>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0"/>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0"/>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0"/>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0"/>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0"/>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0"/>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0"/>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0"/>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0"/>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0"/>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0"/>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0"/>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0"/>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0"/>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0"/>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0"/>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0"/>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90"/>
          <p:cNvGrpSpPr/>
          <p:nvPr/>
        </p:nvGrpSpPr>
        <p:grpSpPr>
          <a:xfrm>
            <a:off x="6220132" y="2771398"/>
            <a:ext cx="362726" cy="266183"/>
            <a:chOff x="6220132" y="2955973"/>
            <a:chExt cx="362726" cy="266183"/>
          </a:xfrm>
        </p:grpSpPr>
        <p:sp>
          <p:nvSpPr>
            <p:cNvPr id="9431" name="Google Shape;9431;p90"/>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0"/>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0"/>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0"/>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0"/>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0"/>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0"/>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0"/>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0"/>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0"/>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0"/>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0"/>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0"/>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0"/>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0"/>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0"/>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0"/>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0"/>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0"/>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0"/>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0"/>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0"/>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0"/>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0"/>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0"/>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0"/>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0"/>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0"/>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9" name="Google Shape;9459;p90"/>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0"/>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1" name="Google Shape;9461;p90"/>
          <p:cNvGrpSpPr/>
          <p:nvPr/>
        </p:nvGrpSpPr>
        <p:grpSpPr>
          <a:xfrm>
            <a:off x="6658158" y="2734417"/>
            <a:ext cx="362857" cy="340276"/>
            <a:chOff x="6658158" y="2918992"/>
            <a:chExt cx="362857" cy="340276"/>
          </a:xfrm>
        </p:grpSpPr>
        <p:sp>
          <p:nvSpPr>
            <p:cNvPr id="9462" name="Google Shape;9462;p90"/>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0"/>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0"/>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0"/>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0"/>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0"/>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0"/>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0"/>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0"/>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0"/>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0"/>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0"/>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0"/>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0"/>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0"/>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0"/>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0"/>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0"/>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0"/>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0"/>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90"/>
          <p:cNvGrpSpPr/>
          <p:nvPr/>
        </p:nvGrpSpPr>
        <p:grpSpPr>
          <a:xfrm>
            <a:off x="7972418" y="2723061"/>
            <a:ext cx="362726" cy="362857"/>
            <a:chOff x="7972418" y="2907636"/>
            <a:chExt cx="362726" cy="362857"/>
          </a:xfrm>
        </p:grpSpPr>
        <p:sp>
          <p:nvSpPr>
            <p:cNvPr id="9483" name="Google Shape;9483;p90"/>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0"/>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0"/>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0"/>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0"/>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0"/>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0"/>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0"/>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0"/>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0"/>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0"/>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0"/>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90"/>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0"/>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0"/>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0"/>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0"/>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0"/>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0"/>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0"/>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0"/>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0"/>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0"/>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0"/>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0"/>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0"/>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0"/>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0"/>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0"/>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0"/>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0"/>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0"/>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0"/>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0"/>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0"/>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0"/>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0"/>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0"/>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0"/>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0"/>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0"/>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0"/>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0"/>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0"/>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0"/>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0"/>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0"/>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90"/>
          <p:cNvGrpSpPr/>
          <p:nvPr/>
        </p:nvGrpSpPr>
        <p:grpSpPr>
          <a:xfrm>
            <a:off x="8040058" y="3621746"/>
            <a:ext cx="301275" cy="365480"/>
            <a:chOff x="8040058" y="3806321"/>
            <a:chExt cx="301275" cy="365480"/>
          </a:xfrm>
        </p:grpSpPr>
        <p:sp>
          <p:nvSpPr>
            <p:cNvPr id="9531" name="Google Shape;9531;p90"/>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0"/>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0"/>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0"/>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0"/>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0"/>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0"/>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0"/>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0"/>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0"/>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0"/>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90"/>
          <p:cNvGrpSpPr/>
          <p:nvPr/>
        </p:nvGrpSpPr>
        <p:grpSpPr>
          <a:xfrm>
            <a:off x="4895276" y="4113826"/>
            <a:ext cx="345941" cy="342190"/>
            <a:chOff x="4895276" y="4298401"/>
            <a:chExt cx="345941" cy="342190"/>
          </a:xfrm>
        </p:grpSpPr>
        <p:sp>
          <p:nvSpPr>
            <p:cNvPr id="9543" name="Google Shape;9543;p90"/>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0"/>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0"/>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0"/>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0"/>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0"/>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0"/>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0"/>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0"/>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0"/>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0"/>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0"/>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0"/>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0"/>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0"/>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90"/>
          <p:cNvGrpSpPr/>
          <p:nvPr/>
        </p:nvGrpSpPr>
        <p:grpSpPr>
          <a:xfrm>
            <a:off x="7949705" y="4128435"/>
            <a:ext cx="382528" cy="340669"/>
            <a:chOff x="7949705" y="4313010"/>
            <a:chExt cx="382528" cy="340669"/>
          </a:xfrm>
        </p:grpSpPr>
        <p:sp>
          <p:nvSpPr>
            <p:cNvPr id="9563" name="Google Shape;9563;p90"/>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0"/>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0"/>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0"/>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0"/>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0"/>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0"/>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0"/>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0"/>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90"/>
          <p:cNvGrpSpPr/>
          <p:nvPr/>
        </p:nvGrpSpPr>
        <p:grpSpPr>
          <a:xfrm>
            <a:off x="4884418" y="1795001"/>
            <a:ext cx="404008" cy="365664"/>
            <a:chOff x="4884418" y="1979576"/>
            <a:chExt cx="404008" cy="365664"/>
          </a:xfrm>
        </p:grpSpPr>
        <p:sp>
          <p:nvSpPr>
            <p:cNvPr id="9579" name="Google Shape;9579;p90"/>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0"/>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0"/>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0"/>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0"/>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0"/>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0"/>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0"/>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0"/>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90"/>
          <p:cNvGrpSpPr/>
          <p:nvPr/>
        </p:nvGrpSpPr>
        <p:grpSpPr>
          <a:xfrm>
            <a:off x="6678877" y="3220387"/>
            <a:ext cx="304029" cy="322572"/>
            <a:chOff x="6678877" y="3404962"/>
            <a:chExt cx="304029" cy="322572"/>
          </a:xfrm>
        </p:grpSpPr>
        <p:sp>
          <p:nvSpPr>
            <p:cNvPr id="9590" name="Google Shape;9590;p90"/>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0"/>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0"/>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0"/>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0"/>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0"/>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0"/>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90"/>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0"/>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0"/>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0"/>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0"/>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0"/>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0"/>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0"/>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0"/>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0"/>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0"/>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0"/>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0"/>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0"/>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0"/>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0"/>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0"/>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0"/>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0"/>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90"/>
          <p:cNvGrpSpPr/>
          <p:nvPr/>
        </p:nvGrpSpPr>
        <p:grpSpPr>
          <a:xfrm>
            <a:off x="7083725" y="2713094"/>
            <a:ext cx="387721" cy="382790"/>
            <a:chOff x="7083725" y="2897669"/>
            <a:chExt cx="387721" cy="382790"/>
          </a:xfrm>
        </p:grpSpPr>
        <p:sp>
          <p:nvSpPr>
            <p:cNvPr id="9627" name="Google Shape;9627;p90"/>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0"/>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0"/>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0"/>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0"/>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0"/>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0"/>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0"/>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0"/>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0"/>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0"/>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0"/>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90"/>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0"/>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0"/>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90"/>
          <p:cNvGrpSpPr/>
          <p:nvPr/>
        </p:nvGrpSpPr>
        <p:grpSpPr>
          <a:xfrm>
            <a:off x="7539926" y="2723166"/>
            <a:ext cx="351501" cy="362726"/>
            <a:chOff x="7539926" y="2907741"/>
            <a:chExt cx="351501" cy="362726"/>
          </a:xfrm>
        </p:grpSpPr>
        <p:sp>
          <p:nvSpPr>
            <p:cNvPr id="9644" name="Google Shape;9644;p90"/>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0"/>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0"/>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0"/>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0"/>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0"/>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0"/>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0"/>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0"/>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0"/>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0"/>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0"/>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0"/>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0"/>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0"/>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0"/>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0"/>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0"/>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0"/>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0"/>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0"/>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0"/>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0"/>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1" name="Google Shape;9681;p9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682" name="Google Shape;9682;p9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86" name="Shape 9686"/>
        <p:cNvGrpSpPr/>
        <p:nvPr/>
      </p:nvGrpSpPr>
      <p:grpSpPr>
        <a:xfrm>
          <a:off x="0" y="0"/>
          <a:ext cx="0" cy="0"/>
          <a:chOff x="0" y="0"/>
          <a:chExt cx="0" cy="0"/>
        </a:xfrm>
      </p:grpSpPr>
      <p:grpSp>
        <p:nvGrpSpPr>
          <p:cNvPr id="9687" name="Google Shape;9687;p91"/>
          <p:cNvGrpSpPr/>
          <p:nvPr/>
        </p:nvGrpSpPr>
        <p:grpSpPr>
          <a:xfrm>
            <a:off x="1770285" y="3182228"/>
            <a:ext cx="294160" cy="358367"/>
            <a:chOff x="1770285" y="3381478"/>
            <a:chExt cx="294160" cy="358367"/>
          </a:xfrm>
        </p:grpSpPr>
        <p:sp>
          <p:nvSpPr>
            <p:cNvPr id="9688" name="Google Shape;9688;p91"/>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1"/>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1"/>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1"/>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1"/>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1"/>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1"/>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1"/>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1"/>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1"/>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1"/>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1"/>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1"/>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1"/>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1"/>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1"/>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91"/>
          <p:cNvGrpSpPr/>
          <p:nvPr/>
        </p:nvGrpSpPr>
        <p:grpSpPr>
          <a:xfrm>
            <a:off x="3563273" y="1339872"/>
            <a:ext cx="333198" cy="312146"/>
            <a:chOff x="3563273" y="1539122"/>
            <a:chExt cx="333198" cy="312146"/>
          </a:xfrm>
        </p:grpSpPr>
        <p:sp>
          <p:nvSpPr>
            <p:cNvPr id="9705" name="Google Shape;9705;p91"/>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1"/>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1"/>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1"/>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1"/>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1"/>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1"/>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1"/>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1"/>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1"/>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1"/>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1"/>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1"/>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1"/>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1"/>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1"/>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91"/>
          <p:cNvGrpSpPr/>
          <p:nvPr/>
        </p:nvGrpSpPr>
        <p:grpSpPr>
          <a:xfrm>
            <a:off x="2642986" y="2256540"/>
            <a:ext cx="358813" cy="323996"/>
            <a:chOff x="2642986" y="2455790"/>
            <a:chExt cx="358813" cy="323996"/>
          </a:xfrm>
        </p:grpSpPr>
        <p:sp>
          <p:nvSpPr>
            <p:cNvPr id="9722" name="Google Shape;9722;p91"/>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1"/>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1"/>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1"/>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1"/>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1"/>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1"/>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91"/>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1"/>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1"/>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1"/>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1"/>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1"/>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1"/>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1"/>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1"/>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1"/>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1"/>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1"/>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1"/>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1"/>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91"/>
          <p:cNvGrpSpPr/>
          <p:nvPr/>
        </p:nvGrpSpPr>
        <p:grpSpPr>
          <a:xfrm>
            <a:off x="4023495" y="3590172"/>
            <a:ext cx="346517" cy="358393"/>
            <a:chOff x="4023495" y="3789422"/>
            <a:chExt cx="346517" cy="358393"/>
          </a:xfrm>
        </p:grpSpPr>
        <p:sp>
          <p:nvSpPr>
            <p:cNvPr id="9744" name="Google Shape;9744;p91"/>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1"/>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1"/>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1"/>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1"/>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1"/>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1"/>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1"/>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1"/>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1"/>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1"/>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1"/>
          <p:cNvGrpSpPr/>
          <p:nvPr/>
        </p:nvGrpSpPr>
        <p:grpSpPr>
          <a:xfrm>
            <a:off x="2189266" y="1788558"/>
            <a:ext cx="365341" cy="358813"/>
            <a:chOff x="2189266" y="1987808"/>
            <a:chExt cx="365341" cy="358813"/>
          </a:xfrm>
        </p:grpSpPr>
        <p:sp>
          <p:nvSpPr>
            <p:cNvPr id="9756" name="Google Shape;9756;p91"/>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1"/>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1"/>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1"/>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1"/>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1"/>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1"/>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1"/>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1"/>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1"/>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1"/>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1"/>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1"/>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1"/>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1"/>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91"/>
          <p:cNvGrpSpPr/>
          <p:nvPr/>
        </p:nvGrpSpPr>
        <p:grpSpPr>
          <a:xfrm>
            <a:off x="863290" y="2701556"/>
            <a:ext cx="273029" cy="358393"/>
            <a:chOff x="863290" y="2900806"/>
            <a:chExt cx="273029" cy="358393"/>
          </a:xfrm>
        </p:grpSpPr>
        <p:sp>
          <p:nvSpPr>
            <p:cNvPr id="9772" name="Google Shape;9772;p91"/>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1"/>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1"/>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1"/>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1"/>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1"/>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1"/>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1"/>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1"/>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1"/>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1"/>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1"/>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1"/>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1"/>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1"/>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91"/>
          <p:cNvGrpSpPr/>
          <p:nvPr/>
        </p:nvGrpSpPr>
        <p:grpSpPr>
          <a:xfrm>
            <a:off x="3087268" y="2269964"/>
            <a:ext cx="358367" cy="297097"/>
            <a:chOff x="3087268" y="2469214"/>
            <a:chExt cx="358367" cy="297097"/>
          </a:xfrm>
        </p:grpSpPr>
        <p:sp>
          <p:nvSpPr>
            <p:cNvPr id="9788" name="Google Shape;9788;p91"/>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1"/>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1"/>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1"/>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1"/>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1"/>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1"/>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1"/>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91"/>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91"/>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1"/>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1"/>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1"/>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1"/>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1"/>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1"/>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1"/>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1"/>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1"/>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1"/>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1"/>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1"/>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1"/>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1"/>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1"/>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1"/>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1"/>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1"/>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1"/>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91"/>
          <p:cNvGrpSpPr/>
          <p:nvPr/>
        </p:nvGrpSpPr>
        <p:grpSpPr>
          <a:xfrm>
            <a:off x="2198600" y="2245555"/>
            <a:ext cx="363506" cy="345914"/>
            <a:chOff x="2198600" y="2444805"/>
            <a:chExt cx="363506" cy="345914"/>
          </a:xfrm>
        </p:grpSpPr>
        <p:sp>
          <p:nvSpPr>
            <p:cNvPr id="9818" name="Google Shape;9818;p91"/>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1"/>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1"/>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1"/>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1"/>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1"/>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1"/>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1"/>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1"/>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1"/>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1"/>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1"/>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1"/>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1"/>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1"/>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1"/>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1"/>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1"/>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1"/>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1"/>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1"/>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1"/>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1"/>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1"/>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91"/>
          <p:cNvGrpSpPr/>
          <p:nvPr/>
        </p:nvGrpSpPr>
        <p:grpSpPr>
          <a:xfrm>
            <a:off x="3982779" y="2701583"/>
            <a:ext cx="361251" cy="358341"/>
            <a:chOff x="3982779" y="2900833"/>
            <a:chExt cx="361251" cy="358341"/>
          </a:xfrm>
        </p:grpSpPr>
        <p:sp>
          <p:nvSpPr>
            <p:cNvPr id="9843" name="Google Shape;9843;p91"/>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1"/>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1"/>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1"/>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1"/>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1"/>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1"/>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1"/>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1"/>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1"/>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1"/>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1"/>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1"/>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1"/>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1"/>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1"/>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1"/>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1"/>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1"/>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1"/>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1"/>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1"/>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1"/>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1"/>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1"/>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91"/>
          <p:cNvGrpSpPr/>
          <p:nvPr/>
        </p:nvGrpSpPr>
        <p:grpSpPr>
          <a:xfrm>
            <a:off x="3531550" y="2701687"/>
            <a:ext cx="358288" cy="358262"/>
            <a:chOff x="3531550" y="2900937"/>
            <a:chExt cx="358288" cy="358262"/>
          </a:xfrm>
        </p:grpSpPr>
        <p:sp>
          <p:nvSpPr>
            <p:cNvPr id="9869" name="Google Shape;9869;p91"/>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1"/>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1"/>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1"/>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1"/>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1"/>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1"/>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91"/>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1"/>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1"/>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1"/>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1"/>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1"/>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1"/>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1"/>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1"/>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1"/>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1"/>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1"/>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1"/>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1"/>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1"/>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1"/>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1"/>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1"/>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1"/>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1"/>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1"/>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91"/>
          <p:cNvGrpSpPr/>
          <p:nvPr/>
        </p:nvGrpSpPr>
        <p:grpSpPr>
          <a:xfrm>
            <a:off x="877343" y="1316696"/>
            <a:ext cx="334824" cy="358393"/>
            <a:chOff x="877343" y="1515946"/>
            <a:chExt cx="334824" cy="358393"/>
          </a:xfrm>
        </p:grpSpPr>
        <p:sp>
          <p:nvSpPr>
            <p:cNvPr id="9898" name="Google Shape;9898;p91"/>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1"/>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1"/>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1"/>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1"/>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1"/>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1"/>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1"/>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1"/>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1"/>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1"/>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1"/>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91"/>
          <p:cNvGrpSpPr/>
          <p:nvPr/>
        </p:nvGrpSpPr>
        <p:grpSpPr>
          <a:xfrm>
            <a:off x="2198521" y="3182228"/>
            <a:ext cx="333959" cy="358341"/>
            <a:chOff x="2198521" y="3381478"/>
            <a:chExt cx="333959" cy="358341"/>
          </a:xfrm>
        </p:grpSpPr>
        <p:sp>
          <p:nvSpPr>
            <p:cNvPr id="9911" name="Google Shape;9911;p91"/>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1"/>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1"/>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1"/>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1"/>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1"/>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1"/>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1"/>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1"/>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1"/>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1"/>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91"/>
          <p:cNvGrpSpPr/>
          <p:nvPr/>
        </p:nvGrpSpPr>
        <p:grpSpPr>
          <a:xfrm>
            <a:off x="2224450" y="3640982"/>
            <a:ext cx="358367" cy="303966"/>
            <a:chOff x="2224450" y="3840232"/>
            <a:chExt cx="358367" cy="303966"/>
          </a:xfrm>
        </p:grpSpPr>
        <p:sp>
          <p:nvSpPr>
            <p:cNvPr id="9923" name="Google Shape;9923;p91"/>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1"/>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1"/>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1"/>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1"/>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1"/>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1"/>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1"/>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1"/>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91"/>
          <p:cNvGrpSpPr/>
          <p:nvPr/>
        </p:nvGrpSpPr>
        <p:grpSpPr>
          <a:xfrm>
            <a:off x="1741498" y="1817922"/>
            <a:ext cx="361723" cy="299587"/>
            <a:chOff x="1741498" y="2017172"/>
            <a:chExt cx="361723" cy="299587"/>
          </a:xfrm>
        </p:grpSpPr>
        <p:sp>
          <p:nvSpPr>
            <p:cNvPr id="9933" name="Google Shape;9933;p91"/>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1"/>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1"/>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1"/>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1"/>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1"/>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1"/>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1"/>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1"/>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1"/>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1"/>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1"/>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1"/>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91"/>
          <p:cNvGrpSpPr/>
          <p:nvPr/>
        </p:nvGrpSpPr>
        <p:grpSpPr>
          <a:xfrm>
            <a:off x="1767715" y="3613820"/>
            <a:ext cx="366258" cy="357371"/>
            <a:chOff x="1767715" y="3813070"/>
            <a:chExt cx="366258" cy="357371"/>
          </a:xfrm>
        </p:grpSpPr>
        <p:sp>
          <p:nvSpPr>
            <p:cNvPr id="9947" name="Google Shape;9947;p91"/>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1"/>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1"/>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1"/>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1"/>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1"/>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1"/>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1"/>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1"/>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1"/>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1"/>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1"/>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1"/>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1"/>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1"/>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91"/>
          <p:cNvGrpSpPr/>
          <p:nvPr/>
        </p:nvGrpSpPr>
        <p:grpSpPr>
          <a:xfrm>
            <a:off x="2672770" y="3613820"/>
            <a:ext cx="358315" cy="358393"/>
            <a:chOff x="2672770" y="3813070"/>
            <a:chExt cx="358315" cy="358393"/>
          </a:xfrm>
        </p:grpSpPr>
        <p:sp>
          <p:nvSpPr>
            <p:cNvPr id="9963" name="Google Shape;9963;p91"/>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1"/>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1"/>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1"/>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1"/>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1"/>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1"/>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1"/>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1"/>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1"/>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1"/>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1"/>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1"/>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1"/>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1"/>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1"/>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1"/>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91"/>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91"/>
          <p:cNvGrpSpPr/>
          <p:nvPr/>
        </p:nvGrpSpPr>
        <p:grpSpPr>
          <a:xfrm>
            <a:off x="3577902" y="3613768"/>
            <a:ext cx="346962" cy="358393"/>
            <a:chOff x="3577903" y="3813018"/>
            <a:chExt cx="346962" cy="358393"/>
          </a:xfrm>
        </p:grpSpPr>
        <p:sp>
          <p:nvSpPr>
            <p:cNvPr id="9982" name="Google Shape;9982;p91"/>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1"/>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1"/>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1"/>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1"/>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1"/>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1"/>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91"/>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1"/>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1"/>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1"/>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1"/>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91"/>
          <p:cNvGrpSpPr/>
          <p:nvPr/>
        </p:nvGrpSpPr>
        <p:grpSpPr>
          <a:xfrm>
            <a:off x="1783865" y="1317272"/>
            <a:ext cx="337000" cy="357816"/>
            <a:chOff x="1783865" y="1516522"/>
            <a:chExt cx="337000" cy="357816"/>
          </a:xfrm>
        </p:grpSpPr>
        <p:sp>
          <p:nvSpPr>
            <p:cNvPr id="9995" name="Google Shape;9995;p91"/>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1"/>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1"/>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1"/>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1"/>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1"/>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1"/>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1"/>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1"/>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1"/>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1"/>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1"/>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1"/>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1"/>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1"/>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1"/>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1"/>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1"/>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1"/>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91"/>
          <p:cNvGrpSpPr/>
          <p:nvPr/>
        </p:nvGrpSpPr>
        <p:grpSpPr>
          <a:xfrm>
            <a:off x="848975" y="1819469"/>
            <a:ext cx="361487" cy="296389"/>
            <a:chOff x="848975" y="2018719"/>
            <a:chExt cx="361487" cy="296389"/>
          </a:xfrm>
        </p:grpSpPr>
        <p:sp>
          <p:nvSpPr>
            <p:cNvPr id="10015" name="Google Shape;10015;p91"/>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1"/>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1"/>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1"/>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1"/>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1"/>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1"/>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1"/>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1"/>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1"/>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1"/>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1"/>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1"/>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91"/>
          <p:cNvGrpSpPr/>
          <p:nvPr/>
        </p:nvGrpSpPr>
        <p:grpSpPr>
          <a:xfrm>
            <a:off x="3078826" y="1815064"/>
            <a:ext cx="374884" cy="305381"/>
            <a:chOff x="3078826" y="2014314"/>
            <a:chExt cx="374884" cy="305381"/>
          </a:xfrm>
        </p:grpSpPr>
        <p:sp>
          <p:nvSpPr>
            <p:cNvPr id="10029" name="Google Shape;10029;p91"/>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1"/>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1"/>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1"/>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1"/>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1"/>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1"/>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1"/>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1"/>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1"/>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1"/>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1"/>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1"/>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91"/>
          <p:cNvGrpSpPr/>
          <p:nvPr/>
        </p:nvGrpSpPr>
        <p:grpSpPr>
          <a:xfrm>
            <a:off x="3531183" y="2239368"/>
            <a:ext cx="359416" cy="358315"/>
            <a:chOff x="3531183" y="2438618"/>
            <a:chExt cx="359416" cy="358315"/>
          </a:xfrm>
        </p:grpSpPr>
        <p:sp>
          <p:nvSpPr>
            <p:cNvPr id="10043" name="Google Shape;10043;p91"/>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1"/>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1"/>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1"/>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1"/>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1"/>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1"/>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1"/>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1"/>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1"/>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1"/>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1"/>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1"/>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1"/>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1"/>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1"/>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1"/>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1"/>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1"/>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1"/>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1"/>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91"/>
          <p:cNvGrpSpPr/>
          <p:nvPr/>
        </p:nvGrpSpPr>
        <p:grpSpPr>
          <a:xfrm>
            <a:off x="1325898" y="3666229"/>
            <a:ext cx="358288" cy="253418"/>
            <a:chOff x="1325898" y="3865479"/>
            <a:chExt cx="358288" cy="253418"/>
          </a:xfrm>
        </p:grpSpPr>
        <p:sp>
          <p:nvSpPr>
            <p:cNvPr id="10065" name="Google Shape;10065;p91"/>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1"/>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1"/>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1"/>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1"/>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1"/>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1"/>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1"/>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91"/>
          <p:cNvGrpSpPr/>
          <p:nvPr/>
        </p:nvGrpSpPr>
        <p:grpSpPr>
          <a:xfrm>
            <a:off x="3121823" y="3613742"/>
            <a:ext cx="354933" cy="358524"/>
            <a:chOff x="3121823" y="3812992"/>
            <a:chExt cx="354933" cy="358524"/>
          </a:xfrm>
        </p:grpSpPr>
        <p:sp>
          <p:nvSpPr>
            <p:cNvPr id="10074" name="Google Shape;10074;p91"/>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1"/>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1"/>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1"/>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1"/>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1"/>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1"/>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1"/>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1"/>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1"/>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1"/>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1"/>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1"/>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1"/>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91"/>
          <p:cNvGrpSpPr/>
          <p:nvPr/>
        </p:nvGrpSpPr>
        <p:grpSpPr>
          <a:xfrm>
            <a:off x="876687" y="3614817"/>
            <a:ext cx="362457" cy="356296"/>
            <a:chOff x="876687" y="3814067"/>
            <a:chExt cx="362457" cy="356296"/>
          </a:xfrm>
        </p:grpSpPr>
        <p:sp>
          <p:nvSpPr>
            <p:cNvPr id="10089" name="Google Shape;10089;p91"/>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1"/>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1"/>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1"/>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1"/>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1"/>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1"/>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1"/>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1"/>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1"/>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1"/>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1"/>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1"/>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1"/>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1"/>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1"/>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1"/>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1"/>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1"/>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1"/>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1"/>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1"/>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1"/>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1"/>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1"/>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1"/>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91"/>
          <p:cNvGrpSpPr/>
          <p:nvPr/>
        </p:nvGrpSpPr>
        <p:grpSpPr>
          <a:xfrm>
            <a:off x="4008787" y="1316696"/>
            <a:ext cx="330734" cy="358367"/>
            <a:chOff x="4008787" y="1515946"/>
            <a:chExt cx="330734" cy="358367"/>
          </a:xfrm>
        </p:grpSpPr>
        <p:sp>
          <p:nvSpPr>
            <p:cNvPr id="10116" name="Google Shape;10116;p91"/>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1"/>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1"/>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1"/>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1"/>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1"/>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1"/>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1"/>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1"/>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1"/>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1"/>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1"/>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1"/>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1"/>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1"/>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91"/>
          <p:cNvGrpSpPr/>
          <p:nvPr/>
        </p:nvGrpSpPr>
        <p:grpSpPr>
          <a:xfrm>
            <a:off x="3962539" y="2309185"/>
            <a:ext cx="378502" cy="218470"/>
            <a:chOff x="3962539" y="2508435"/>
            <a:chExt cx="378502" cy="218470"/>
          </a:xfrm>
        </p:grpSpPr>
        <p:sp>
          <p:nvSpPr>
            <p:cNvPr id="10132" name="Google Shape;10132;p91"/>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1"/>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1"/>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1"/>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1"/>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1"/>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1"/>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91"/>
          <p:cNvGrpSpPr/>
          <p:nvPr/>
        </p:nvGrpSpPr>
        <p:grpSpPr>
          <a:xfrm>
            <a:off x="2241439" y="2701687"/>
            <a:ext cx="225811" cy="358262"/>
            <a:chOff x="2241439" y="2900937"/>
            <a:chExt cx="225811" cy="358262"/>
          </a:xfrm>
        </p:grpSpPr>
        <p:sp>
          <p:nvSpPr>
            <p:cNvPr id="10140" name="Google Shape;10140;p91"/>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1"/>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1"/>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1"/>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1"/>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1"/>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1"/>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1"/>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1"/>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1"/>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91"/>
          <p:cNvGrpSpPr/>
          <p:nvPr/>
        </p:nvGrpSpPr>
        <p:grpSpPr>
          <a:xfrm>
            <a:off x="3533936" y="3237888"/>
            <a:ext cx="361775" cy="246969"/>
            <a:chOff x="3533936" y="3437138"/>
            <a:chExt cx="361775" cy="246969"/>
          </a:xfrm>
        </p:grpSpPr>
        <p:sp>
          <p:nvSpPr>
            <p:cNvPr id="10158" name="Google Shape;10158;p91"/>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1"/>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1"/>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1"/>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1"/>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1"/>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91"/>
          <p:cNvGrpSpPr/>
          <p:nvPr/>
        </p:nvGrpSpPr>
        <p:grpSpPr>
          <a:xfrm>
            <a:off x="3531838" y="1806202"/>
            <a:ext cx="358288" cy="323209"/>
            <a:chOff x="3531838" y="2005452"/>
            <a:chExt cx="358288" cy="323209"/>
          </a:xfrm>
        </p:grpSpPr>
        <p:sp>
          <p:nvSpPr>
            <p:cNvPr id="10170" name="Google Shape;10170;p91"/>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1"/>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1"/>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1"/>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1"/>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1"/>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1"/>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91"/>
          <p:cNvGrpSpPr/>
          <p:nvPr/>
        </p:nvGrpSpPr>
        <p:grpSpPr>
          <a:xfrm>
            <a:off x="3136452" y="1316696"/>
            <a:ext cx="297988" cy="358393"/>
            <a:chOff x="3136452" y="1515946"/>
            <a:chExt cx="297988" cy="358393"/>
          </a:xfrm>
        </p:grpSpPr>
        <p:sp>
          <p:nvSpPr>
            <p:cNvPr id="10184" name="Google Shape;10184;p91"/>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1"/>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1"/>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91"/>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1"/>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91"/>
          <p:cNvGrpSpPr/>
          <p:nvPr/>
        </p:nvGrpSpPr>
        <p:grpSpPr>
          <a:xfrm>
            <a:off x="2674893" y="1316696"/>
            <a:ext cx="332254" cy="358393"/>
            <a:chOff x="2674893" y="1515946"/>
            <a:chExt cx="332254" cy="358393"/>
          </a:xfrm>
        </p:grpSpPr>
        <p:sp>
          <p:nvSpPr>
            <p:cNvPr id="10197" name="Google Shape;10197;p91"/>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1"/>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1"/>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1"/>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91"/>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91"/>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1"/>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1"/>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91"/>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1"/>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1"/>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91"/>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91"/>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91"/>
          <p:cNvGrpSpPr/>
          <p:nvPr/>
        </p:nvGrpSpPr>
        <p:grpSpPr>
          <a:xfrm>
            <a:off x="1753768" y="2239263"/>
            <a:ext cx="358839" cy="358419"/>
            <a:chOff x="1753768" y="2438513"/>
            <a:chExt cx="358839" cy="358419"/>
          </a:xfrm>
        </p:grpSpPr>
        <p:sp>
          <p:nvSpPr>
            <p:cNvPr id="10220" name="Google Shape;10220;p91"/>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1"/>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1"/>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1"/>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1"/>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1"/>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1"/>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91"/>
          <p:cNvGrpSpPr/>
          <p:nvPr/>
        </p:nvGrpSpPr>
        <p:grpSpPr>
          <a:xfrm>
            <a:off x="2246840" y="1316722"/>
            <a:ext cx="301423" cy="358367"/>
            <a:chOff x="2246840" y="1515972"/>
            <a:chExt cx="301423" cy="358367"/>
          </a:xfrm>
        </p:grpSpPr>
        <p:sp>
          <p:nvSpPr>
            <p:cNvPr id="10230" name="Google Shape;10230;p91"/>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91"/>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1"/>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1"/>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91"/>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1"/>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1"/>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1"/>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1"/>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1"/>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1"/>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1"/>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91"/>
          <p:cNvGrpSpPr/>
          <p:nvPr/>
        </p:nvGrpSpPr>
        <p:grpSpPr>
          <a:xfrm>
            <a:off x="2703575" y="4087256"/>
            <a:ext cx="339097" cy="358446"/>
            <a:chOff x="2703575" y="4286506"/>
            <a:chExt cx="339097" cy="358446"/>
          </a:xfrm>
        </p:grpSpPr>
        <p:sp>
          <p:nvSpPr>
            <p:cNvPr id="10251" name="Google Shape;10251;p91"/>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1"/>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1"/>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1"/>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1"/>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1"/>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91"/>
          <p:cNvGrpSpPr/>
          <p:nvPr/>
        </p:nvGrpSpPr>
        <p:grpSpPr>
          <a:xfrm>
            <a:off x="2638346" y="1806281"/>
            <a:ext cx="358551" cy="322869"/>
            <a:chOff x="2638346" y="2005531"/>
            <a:chExt cx="358551" cy="322869"/>
          </a:xfrm>
        </p:grpSpPr>
        <p:sp>
          <p:nvSpPr>
            <p:cNvPr id="10263" name="Google Shape;10263;p91"/>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1"/>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1"/>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1"/>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1"/>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1"/>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1"/>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1"/>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1"/>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1"/>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1"/>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91"/>
          <p:cNvGrpSpPr/>
          <p:nvPr/>
        </p:nvGrpSpPr>
        <p:grpSpPr>
          <a:xfrm>
            <a:off x="2695605" y="2701583"/>
            <a:ext cx="221826" cy="358419"/>
            <a:chOff x="2695605" y="2900833"/>
            <a:chExt cx="221826" cy="358419"/>
          </a:xfrm>
        </p:grpSpPr>
        <p:sp>
          <p:nvSpPr>
            <p:cNvPr id="10280" name="Google Shape;10280;p91"/>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1"/>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1"/>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1"/>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91"/>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1"/>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1"/>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1"/>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91"/>
          <p:cNvGrpSpPr/>
          <p:nvPr/>
        </p:nvGrpSpPr>
        <p:grpSpPr>
          <a:xfrm>
            <a:off x="1309564" y="3182254"/>
            <a:ext cx="320509" cy="358341"/>
            <a:chOff x="1309564" y="3381504"/>
            <a:chExt cx="320509" cy="358341"/>
          </a:xfrm>
        </p:grpSpPr>
        <p:sp>
          <p:nvSpPr>
            <p:cNvPr id="10291" name="Google Shape;10291;p91"/>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91"/>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1"/>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1"/>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1"/>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1"/>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1"/>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1"/>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1"/>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91"/>
          <p:cNvGrpSpPr/>
          <p:nvPr/>
        </p:nvGrpSpPr>
        <p:grpSpPr>
          <a:xfrm>
            <a:off x="1309486" y="2243170"/>
            <a:ext cx="359311" cy="350554"/>
            <a:chOff x="1309486" y="2442420"/>
            <a:chExt cx="359311" cy="350554"/>
          </a:xfrm>
        </p:grpSpPr>
        <p:sp>
          <p:nvSpPr>
            <p:cNvPr id="10303" name="Google Shape;10303;p91"/>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1"/>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1"/>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1"/>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1"/>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1"/>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1"/>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1"/>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1"/>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1"/>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1"/>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1"/>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1"/>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1"/>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1"/>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1"/>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1"/>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1"/>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1"/>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91"/>
          <p:cNvGrpSpPr/>
          <p:nvPr/>
        </p:nvGrpSpPr>
        <p:grpSpPr>
          <a:xfrm>
            <a:off x="3125755" y="3182254"/>
            <a:ext cx="278115" cy="358341"/>
            <a:chOff x="3125755" y="3381504"/>
            <a:chExt cx="278115" cy="358341"/>
          </a:xfrm>
        </p:grpSpPr>
        <p:sp>
          <p:nvSpPr>
            <p:cNvPr id="10328" name="Google Shape;10328;p91"/>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91"/>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91"/>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1"/>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1"/>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1"/>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1"/>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1"/>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1"/>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1"/>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1"/>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1"/>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91"/>
          <p:cNvGrpSpPr/>
          <p:nvPr/>
        </p:nvGrpSpPr>
        <p:grpSpPr>
          <a:xfrm>
            <a:off x="1298081" y="1797341"/>
            <a:ext cx="358577" cy="341011"/>
            <a:chOff x="1298081" y="1996591"/>
            <a:chExt cx="358577" cy="341011"/>
          </a:xfrm>
        </p:grpSpPr>
        <p:sp>
          <p:nvSpPr>
            <p:cNvPr id="10344" name="Google Shape;10344;p91"/>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1"/>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1"/>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91"/>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1"/>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1"/>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1"/>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1"/>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91"/>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1"/>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1"/>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1"/>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1"/>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1"/>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1"/>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1"/>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1"/>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91"/>
          <p:cNvGrpSpPr/>
          <p:nvPr/>
        </p:nvGrpSpPr>
        <p:grpSpPr>
          <a:xfrm>
            <a:off x="3985322" y="3188153"/>
            <a:ext cx="358682" cy="346386"/>
            <a:chOff x="3985322" y="3387403"/>
            <a:chExt cx="358682" cy="346386"/>
          </a:xfrm>
        </p:grpSpPr>
        <p:sp>
          <p:nvSpPr>
            <p:cNvPr id="10366" name="Google Shape;10366;p91"/>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1"/>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1"/>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1"/>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1"/>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1"/>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1"/>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1"/>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1"/>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1"/>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1"/>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1"/>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1"/>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1"/>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1"/>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1"/>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91"/>
          <p:cNvGrpSpPr/>
          <p:nvPr/>
        </p:nvGrpSpPr>
        <p:grpSpPr>
          <a:xfrm>
            <a:off x="2162341" y="4087361"/>
            <a:ext cx="351341" cy="358262"/>
            <a:chOff x="2162341" y="4286611"/>
            <a:chExt cx="351341" cy="358262"/>
          </a:xfrm>
        </p:grpSpPr>
        <p:sp>
          <p:nvSpPr>
            <p:cNvPr id="10387" name="Google Shape;10387;p91"/>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1"/>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1"/>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1"/>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1"/>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1"/>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1"/>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1"/>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1"/>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91"/>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1"/>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91"/>
          <p:cNvGrpSpPr/>
          <p:nvPr/>
        </p:nvGrpSpPr>
        <p:grpSpPr>
          <a:xfrm>
            <a:off x="869949" y="3182228"/>
            <a:ext cx="303389" cy="358472"/>
            <a:chOff x="869949" y="3381478"/>
            <a:chExt cx="303389" cy="358472"/>
          </a:xfrm>
        </p:grpSpPr>
        <p:sp>
          <p:nvSpPr>
            <p:cNvPr id="10399" name="Google Shape;10399;p91"/>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1"/>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1"/>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1"/>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1"/>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1"/>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91"/>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91"/>
          <p:cNvGrpSpPr/>
          <p:nvPr/>
        </p:nvGrpSpPr>
        <p:grpSpPr>
          <a:xfrm>
            <a:off x="1772461" y="2701583"/>
            <a:ext cx="261729" cy="358393"/>
            <a:chOff x="1772461" y="2900833"/>
            <a:chExt cx="261729" cy="358393"/>
          </a:xfrm>
        </p:grpSpPr>
        <p:sp>
          <p:nvSpPr>
            <p:cNvPr id="10408" name="Google Shape;10408;p91"/>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1"/>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1"/>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1"/>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91"/>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1"/>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1"/>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1"/>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1"/>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1"/>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1"/>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1"/>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1"/>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91"/>
          <p:cNvGrpSpPr/>
          <p:nvPr/>
        </p:nvGrpSpPr>
        <p:grpSpPr>
          <a:xfrm>
            <a:off x="1352587" y="1316827"/>
            <a:ext cx="310992" cy="358262"/>
            <a:chOff x="1352587" y="1516077"/>
            <a:chExt cx="310992" cy="358262"/>
          </a:xfrm>
        </p:grpSpPr>
        <p:sp>
          <p:nvSpPr>
            <p:cNvPr id="10428" name="Google Shape;10428;p91"/>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1"/>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1"/>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1"/>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1"/>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1"/>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1"/>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1"/>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1"/>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1"/>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1"/>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1"/>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1"/>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1"/>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1"/>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1"/>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1"/>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91"/>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91"/>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91"/>
          <p:cNvGrpSpPr/>
          <p:nvPr/>
        </p:nvGrpSpPr>
        <p:grpSpPr>
          <a:xfrm>
            <a:off x="1319160" y="2701687"/>
            <a:ext cx="265295" cy="358262"/>
            <a:chOff x="1319160" y="2900937"/>
            <a:chExt cx="265295" cy="358262"/>
          </a:xfrm>
        </p:grpSpPr>
        <p:sp>
          <p:nvSpPr>
            <p:cNvPr id="10450" name="Google Shape;10450;p91"/>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91"/>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1"/>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1"/>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1"/>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1"/>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1"/>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1"/>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1"/>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1"/>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1"/>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1"/>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1"/>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1"/>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1"/>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1"/>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1"/>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1"/>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1"/>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1"/>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1"/>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91"/>
          <p:cNvGrpSpPr/>
          <p:nvPr/>
        </p:nvGrpSpPr>
        <p:grpSpPr>
          <a:xfrm>
            <a:off x="3978401" y="1805966"/>
            <a:ext cx="358839" cy="323472"/>
            <a:chOff x="3978401" y="2005216"/>
            <a:chExt cx="358839" cy="323472"/>
          </a:xfrm>
        </p:grpSpPr>
        <p:sp>
          <p:nvSpPr>
            <p:cNvPr id="10472" name="Google Shape;10472;p91"/>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1"/>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1"/>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1"/>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1"/>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1"/>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1"/>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1"/>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1"/>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1"/>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91"/>
          <p:cNvGrpSpPr/>
          <p:nvPr/>
        </p:nvGrpSpPr>
        <p:grpSpPr>
          <a:xfrm>
            <a:off x="865099" y="2239394"/>
            <a:ext cx="360569" cy="358210"/>
            <a:chOff x="865099" y="2438644"/>
            <a:chExt cx="360569" cy="358210"/>
          </a:xfrm>
        </p:grpSpPr>
        <p:sp>
          <p:nvSpPr>
            <p:cNvPr id="10483" name="Google Shape;10483;p91"/>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1"/>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1"/>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1"/>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1"/>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1"/>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1"/>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1"/>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1"/>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1"/>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1"/>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1"/>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1"/>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1"/>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1"/>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91"/>
          <p:cNvGrpSpPr/>
          <p:nvPr/>
        </p:nvGrpSpPr>
        <p:grpSpPr>
          <a:xfrm>
            <a:off x="3126490" y="2701766"/>
            <a:ext cx="265242" cy="358288"/>
            <a:chOff x="3126490" y="2901016"/>
            <a:chExt cx="265242" cy="358288"/>
          </a:xfrm>
        </p:grpSpPr>
        <p:sp>
          <p:nvSpPr>
            <p:cNvPr id="10499" name="Google Shape;10499;p91"/>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1"/>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1"/>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1"/>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1"/>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1"/>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91"/>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1"/>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1"/>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1"/>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1"/>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1"/>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1"/>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1"/>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1"/>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1"/>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1"/>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91"/>
          <p:cNvGrpSpPr/>
          <p:nvPr/>
        </p:nvGrpSpPr>
        <p:grpSpPr>
          <a:xfrm>
            <a:off x="2671485" y="3182202"/>
            <a:ext cx="289336" cy="358393"/>
            <a:chOff x="2671485" y="3381452"/>
            <a:chExt cx="289336" cy="358393"/>
          </a:xfrm>
        </p:grpSpPr>
        <p:sp>
          <p:nvSpPr>
            <p:cNvPr id="10517" name="Google Shape;10517;p91"/>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1"/>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1"/>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1"/>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1"/>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1"/>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1"/>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1"/>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1"/>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91"/>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1"/>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1"/>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1"/>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1"/>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1"/>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91"/>
          <p:cNvGrpSpPr/>
          <p:nvPr/>
        </p:nvGrpSpPr>
        <p:grpSpPr>
          <a:xfrm>
            <a:off x="7153891" y="1314152"/>
            <a:ext cx="289546" cy="364974"/>
            <a:chOff x="7153891" y="1513402"/>
            <a:chExt cx="289546" cy="364974"/>
          </a:xfrm>
        </p:grpSpPr>
        <p:sp>
          <p:nvSpPr>
            <p:cNvPr id="10533" name="Google Shape;10533;p91"/>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1"/>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1"/>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1"/>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1"/>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1"/>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1"/>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1"/>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1"/>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1"/>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1"/>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1"/>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1"/>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1"/>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1"/>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91"/>
          <p:cNvGrpSpPr/>
          <p:nvPr/>
        </p:nvGrpSpPr>
        <p:grpSpPr>
          <a:xfrm>
            <a:off x="6255941" y="3598300"/>
            <a:ext cx="284958" cy="364974"/>
            <a:chOff x="6255941" y="3797550"/>
            <a:chExt cx="284958" cy="364974"/>
          </a:xfrm>
        </p:grpSpPr>
        <p:sp>
          <p:nvSpPr>
            <p:cNvPr id="10549" name="Google Shape;10549;p91"/>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1"/>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1"/>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1"/>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1"/>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1"/>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1"/>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1"/>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1"/>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1"/>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1"/>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91"/>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91"/>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1"/>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1"/>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91"/>
          <p:cNvGrpSpPr/>
          <p:nvPr/>
        </p:nvGrpSpPr>
        <p:grpSpPr>
          <a:xfrm>
            <a:off x="6698309" y="1314152"/>
            <a:ext cx="300557" cy="364974"/>
            <a:chOff x="6698309" y="1513402"/>
            <a:chExt cx="300557" cy="364974"/>
          </a:xfrm>
        </p:grpSpPr>
        <p:sp>
          <p:nvSpPr>
            <p:cNvPr id="10565" name="Google Shape;10565;p91"/>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1"/>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1"/>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1"/>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91"/>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1"/>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1"/>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1"/>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1"/>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1"/>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1"/>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1"/>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1"/>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1"/>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1"/>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1"/>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1"/>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91"/>
          <p:cNvGrpSpPr/>
          <p:nvPr/>
        </p:nvGrpSpPr>
        <p:grpSpPr>
          <a:xfrm>
            <a:off x="5327187" y="1314152"/>
            <a:ext cx="342243" cy="364974"/>
            <a:chOff x="5327187" y="1513402"/>
            <a:chExt cx="342243" cy="364974"/>
          </a:xfrm>
        </p:grpSpPr>
        <p:sp>
          <p:nvSpPr>
            <p:cNvPr id="10583" name="Google Shape;10583;p91"/>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1"/>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1"/>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1"/>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1"/>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1"/>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1"/>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1"/>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1"/>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1"/>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1"/>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1"/>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1"/>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1"/>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1"/>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91"/>
          <p:cNvGrpSpPr/>
          <p:nvPr/>
        </p:nvGrpSpPr>
        <p:grpSpPr>
          <a:xfrm>
            <a:off x="5782978" y="1314152"/>
            <a:ext cx="330839" cy="364974"/>
            <a:chOff x="5782978" y="1513402"/>
            <a:chExt cx="330839" cy="364974"/>
          </a:xfrm>
        </p:grpSpPr>
        <p:sp>
          <p:nvSpPr>
            <p:cNvPr id="10599" name="Google Shape;10599;p91"/>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1"/>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1"/>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1"/>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1"/>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1"/>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1"/>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1"/>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1"/>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1"/>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1"/>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1"/>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1"/>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1"/>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1"/>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1"/>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91"/>
          <p:cNvGrpSpPr/>
          <p:nvPr/>
        </p:nvGrpSpPr>
        <p:grpSpPr>
          <a:xfrm>
            <a:off x="4905609" y="3598300"/>
            <a:ext cx="285063" cy="364974"/>
            <a:chOff x="4905609" y="3797550"/>
            <a:chExt cx="285063" cy="364974"/>
          </a:xfrm>
        </p:grpSpPr>
        <p:sp>
          <p:nvSpPr>
            <p:cNvPr id="10616" name="Google Shape;10616;p91"/>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1"/>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1"/>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91"/>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1"/>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1"/>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1"/>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1"/>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1"/>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1"/>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1"/>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1"/>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1"/>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1"/>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1"/>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1"/>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91"/>
          <p:cNvGrpSpPr/>
          <p:nvPr/>
        </p:nvGrpSpPr>
        <p:grpSpPr>
          <a:xfrm>
            <a:off x="8056219" y="1314100"/>
            <a:ext cx="285168" cy="365026"/>
            <a:chOff x="8056219" y="1513350"/>
            <a:chExt cx="285168" cy="365026"/>
          </a:xfrm>
        </p:grpSpPr>
        <p:sp>
          <p:nvSpPr>
            <p:cNvPr id="10633" name="Google Shape;10633;p91"/>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1"/>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1"/>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1"/>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1"/>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1"/>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1"/>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1"/>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1"/>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1"/>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1"/>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1"/>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1"/>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1"/>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1"/>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1"/>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91"/>
          <p:cNvGrpSpPr/>
          <p:nvPr/>
        </p:nvGrpSpPr>
        <p:grpSpPr>
          <a:xfrm>
            <a:off x="6233054" y="1314152"/>
            <a:ext cx="330839" cy="364974"/>
            <a:chOff x="6233054" y="1513402"/>
            <a:chExt cx="330839" cy="364974"/>
          </a:xfrm>
        </p:grpSpPr>
        <p:sp>
          <p:nvSpPr>
            <p:cNvPr id="10650" name="Google Shape;10650;p91"/>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1"/>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1"/>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1"/>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91"/>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1"/>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1"/>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91"/>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91"/>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1"/>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1"/>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1"/>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1"/>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1"/>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1"/>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1"/>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1"/>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1"/>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1"/>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1"/>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1"/>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1"/>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91"/>
          <p:cNvGrpSpPr/>
          <p:nvPr/>
        </p:nvGrpSpPr>
        <p:grpSpPr>
          <a:xfrm>
            <a:off x="5805866" y="3598221"/>
            <a:ext cx="285168" cy="365288"/>
            <a:chOff x="5805866" y="3797471"/>
            <a:chExt cx="285168" cy="365288"/>
          </a:xfrm>
        </p:grpSpPr>
        <p:sp>
          <p:nvSpPr>
            <p:cNvPr id="10673" name="Google Shape;10673;p91"/>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1"/>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1"/>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1"/>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91"/>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1"/>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1"/>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1"/>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1"/>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1"/>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1"/>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1"/>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1"/>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1"/>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1"/>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1"/>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1"/>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1"/>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1"/>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1"/>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91"/>
          <p:cNvGrpSpPr/>
          <p:nvPr/>
        </p:nvGrpSpPr>
        <p:grpSpPr>
          <a:xfrm>
            <a:off x="5355790" y="3598221"/>
            <a:ext cx="284958" cy="365052"/>
            <a:chOff x="5355790" y="3797471"/>
            <a:chExt cx="284958" cy="365052"/>
          </a:xfrm>
        </p:grpSpPr>
        <p:sp>
          <p:nvSpPr>
            <p:cNvPr id="10694" name="Google Shape;10694;p91"/>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1"/>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1"/>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1"/>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1"/>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1"/>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1"/>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1"/>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1"/>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1"/>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1"/>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1"/>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1"/>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1"/>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1"/>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1"/>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1"/>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1"/>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1"/>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1"/>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1"/>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1"/>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1"/>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1"/>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91"/>
          <p:cNvGrpSpPr/>
          <p:nvPr/>
        </p:nvGrpSpPr>
        <p:grpSpPr>
          <a:xfrm>
            <a:off x="7156067" y="3598300"/>
            <a:ext cx="285089" cy="364974"/>
            <a:chOff x="7156067" y="3797550"/>
            <a:chExt cx="285089" cy="364974"/>
          </a:xfrm>
        </p:grpSpPr>
        <p:sp>
          <p:nvSpPr>
            <p:cNvPr id="10719" name="Google Shape;10719;p91"/>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1"/>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1"/>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1"/>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1"/>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1"/>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1"/>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1"/>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1"/>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1"/>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1"/>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1"/>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1"/>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1"/>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1"/>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1"/>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1"/>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1"/>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91"/>
          <p:cNvGrpSpPr/>
          <p:nvPr/>
        </p:nvGrpSpPr>
        <p:grpSpPr>
          <a:xfrm>
            <a:off x="6255941" y="4086837"/>
            <a:ext cx="284958" cy="364948"/>
            <a:chOff x="6255941" y="4286087"/>
            <a:chExt cx="284958" cy="364948"/>
          </a:xfrm>
        </p:grpSpPr>
        <p:sp>
          <p:nvSpPr>
            <p:cNvPr id="10738" name="Google Shape;10738;p91"/>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1"/>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1"/>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1"/>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1"/>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1"/>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1"/>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1"/>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1"/>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1"/>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1"/>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1"/>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1"/>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1"/>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91"/>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1"/>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1"/>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1"/>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1"/>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1"/>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1"/>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91"/>
          <p:cNvGrpSpPr/>
          <p:nvPr/>
        </p:nvGrpSpPr>
        <p:grpSpPr>
          <a:xfrm>
            <a:off x="7606143" y="3598352"/>
            <a:ext cx="285089" cy="364948"/>
            <a:chOff x="7606143" y="3797602"/>
            <a:chExt cx="285089" cy="364948"/>
          </a:xfrm>
        </p:grpSpPr>
        <p:sp>
          <p:nvSpPr>
            <p:cNvPr id="10760" name="Google Shape;10760;p91"/>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91"/>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1"/>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1"/>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1"/>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1"/>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1"/>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1"/>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91"/>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1"/>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1"/>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1"/>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1"/>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1"/>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1"/>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1"/>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1"/>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1"/>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91"/>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1"/>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1"/>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91"/>
          <p:cNvGrpSpPr/>
          <p:nvPr/>
        </p:nvGrpSpPr>
        <p:grpSpPr>
          <a:xfrm>
            <a:off x="7606143" y="3157269"/>
            <a:ext cx="285089" cy="365052"/>
            <a:chOff x="7606143" y="3356519"/>
            <a:chExt cx="285089" cy="365052"/>
          </a:xfrm>
        </p:grpSpPr>
        <p:sp>
          <p:nvSpPr>
            <p:cNvPr id="10782" name="Google Shape;10782;p91"/>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91"/>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1"/>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1"/>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1"/>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1"/>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1"/>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1"/>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1"/>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1"/>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1"/>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1"/>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1"/>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1"/>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1"/>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1"/>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1"/>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91"/>
          <p:cNvGrpSpPr/>
          <p:nvPr/>
        </p:nvGrpSpPr>
        <p:grpSpPr>
          <a:xfrm>
            <a:off x="4905557" y="4086260"/>
            <a:ext cx="285797" cy="366390"/>
            <a:chOff x="4905557" y="4285510"/>
            <a:chExt cx="285797" cy="366390"/>
          </a:xfrm>
        </p:grpSpPr>
        <p:sp>
          <p:nvSpPr>
            <p:cNvPr id="10800" name="Google Shape;10800;p91"/>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1"/>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1"/>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1"/>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1"/>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1"/>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1"/>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1"/>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1"/>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1"/>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1"/>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1"/>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1"/>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1"/>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1"/>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1"/>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91"/>
          <p:cNvGrpSpPr/>
          <p:nvPr/>
        </p:nvGrpSpPr>
        <p:grpSpPr>
          <a:xfrm>
            <a:off x="7606248" y="2232053"/>
            <a:ext cx="284984" cy="364843"/>
            <a:chOff x="7606248" y="2431303"/>
            <a:chExt cx="284984" cy="364843"/>
          </a:xfrm>
        </p:grpSpPr>
        <p:sp>
          <p:nvSpPr>
            <p:cNvPr id="10817" name="Google Shape;10817;p91"/>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1"/>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1"/>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1"/>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1"/>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1"/>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1"/>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91"/>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1"/>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1"/>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1"/>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1"/>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1"/>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1"/>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1"/>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1"/>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91"/>
          <p:cNvGrpSpPr/>
          <p:nvPr/>
        </p:nvGrpSpPr>
        <p:grpSpPr>
          <a:xfrm>
            <a:off x="5805866" y="4086837"/>
            <a:ext cx="284879" cy="364948"/>
            <a:chOff x="5805866" y="4286087"/>
            <a:chExt cx="284879" cy="364948"/>
          </a:xfrm>
        </p:grpSpPr>
        <p:sp>
          <p:nvSpPr>
            <p:cNvPr id="10834" name="Google Shape;10834;p91"/>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91"/>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1"/>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1"/>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1"/>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1"/>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91"/>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91"/>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1"/>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1"/>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1"/>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1"/>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1"/>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1"/>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1"/>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1"/>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1"/>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1"/>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1"/>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1"/>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1"/>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91"/>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91"/>
          <p:cNvGrpSpPr/>
          <p:nvPr/>
        </p:nvGrpSpPr>
        <p:grpSpPr>
          <a:xfrm>
            <a:off x="5355790" y="4086837"/>
            <a:ext cx="284958" cy="364948"/>
            <a:chOff x="5355790" y="4286087"/>
            <a:chExt cx="284958" cy="364948"/>
          </a:xfrm>
        </p:grpSpPr>
        <p:sp>
          <p:nvSpPr>
            <p:cNvPr id="10857" name="Google Shape;10857;p91"/>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1"/>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1"/>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91"/>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1"/>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1"/>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1"/>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1"/>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91"/>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91"/>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1"/>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91"/>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91"/>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1"/>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1"/>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1"/>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91"/>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91"/>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1"/>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1"/>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91"/>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1"/>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1"/>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91"/>
          <p:cNvGrpSpPr/>
          <p:nvPr/>
        </p:nvGrpSpPr>
        <p:grpSpPr>
          <a:xfrm>
            <a:off x="8056219" y="1784258"/>
            <a:ext cx="284984" cy="364869"/>
            <a:chOff x="8056219" y="1983508"/>
            <a:chExt cx="284984" cy="364869"/>
          </a:xfrm>
        </p:grpSpPr>
        <p:sp>
          <p:nvSpPr>
            <p:cNvPr id="10881" name="Google Shape;10881;p91"/>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1"/>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91"/>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1"/>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1"/>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91"/>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1"/>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1"/>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1"/>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1"/>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1"/>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1"/>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1"/>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1"/>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91"/>
          <p:cNvGrpSpPr/>
          <p:nvPr/>
        </p:nvGrpSpPr>
        <p:grpSpPr>
          <a:xfrm>
            <a:off x="7161782" y="4086732"/>
            <a:ext cx="273580" cy="365131"/>
            <a:chOff x="7161782" y="4285982"/>
            <a:chExt cx="273580" cy="365131"/>
          </a:xfrm>
        </p:grpSpPr>
        <p:sp>
          <p:nvSpPr>
            <p:cNvPr id="10896" name="Google Shape;10896;p91"/>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1"/>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1"/>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1"/>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1"/>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1"/>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1"/>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1"/>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1"/>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1"/>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1"/>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1"/>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1"/>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91"/>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1"/>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91"/>
          <p:cNvGrpSpPr/>
          <p:nvPr/>
        </p:nvGrpSpPr>
        <p:grpSpPr>
          <a:xfrm>
            <a:off x="7606352" y="1784258"/>
            <a:ext cx="285063" cy="364869"/>
            <a:chOff x="7606352" y="1983508"/>
            <a:chExt cx="285063" cy="364869"/>
          </a:xfrm>
        </p:grpSpPr>
        <p:sp>
          <p:nvSpPr>
            <p:cNvPr id="10912" name="Google Shape;10912;p91"/>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1"/>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1"/>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1"/>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1"/>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1"/>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1"/>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1"/>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1"/>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1"/>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1"/>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1"/>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1"/>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1"/>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1"/>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91"/>
          <p:cNvGrpSpPr/>
          <p:nvPr/>
        </p:nvGrpSpPr>
        <p:grpSpPr>
          <a:xfrm>
            <a:off x="7611937" y="4086837"/>
            <a:ext cx="273580" cy="365052"/>
            <a:chOff x="7611937" y="4286087"/>
            <a:chExt cx="273580" cy="365052"/>
          </a:xfrm>
        </p:grpSpPr>
        <p:sp>
          <p:nvSpPr>
            <p:cNvPr id="10928" name="Google Shape;10928;p91"/>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1"/>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1"/>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1"/>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91"/>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1"/>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1"/>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1"/>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1"/>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1"/>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91"/>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1"/>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1"/>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1"/>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1"/>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1"/>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1"/>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1"/>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91"/>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1"/>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1"/>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91"/>
          <p:cNvGrpSpPr/>
          <p:nvPr/>
        </p:nvGrpSpPr>
        <p:grpSpPr>
          <a:xfrm>
            <a:off x="8061934" y="2231948"/>
            <a:ext cx="273658" cy="365052"/>
            <a:chOff x="8061934" y="2431198"/>
            <a:chExt cx="273658" cy="365052"/>
          </a:xfrm>
        </p:grpSpPr>
        <p:sp>
          <p:nvSpPr>
            <p:cNvPr id="10950" name="Google Shape;10950;p91"/>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1"/>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1"/>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1"/>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1"/>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1"/>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1"/>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1"/>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91"/>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91"/>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1"/>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1"/>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1"/>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1"/>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1"/>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1"/>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91"/>
          <p:cNvGrpSpPr/>
          <p:nvPr/>
        </p:nvGrpSpPr>
        <p:grpSpPr>
          <a:xfrm>
            <a:off x="7161861" y="3157269"/>
            <a:ext cx="273501" cy="365131"/>
            <a:chOff x="7161861" y="3356519"/>
            <a:chExt cx="273501" cy="365131"/>
          </a:xfrm>
        </p:grpSpPr>
        <p:sp>
          <p:nvSpPr>
            <p:cNvPr id="10967" name="Google Shape;10967;p91"/>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1"/>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1"/>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1"/>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91"/>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1"/>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1"/>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1"/>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1"/>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1"/>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1"/>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1"/>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1"/>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1"/>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1"/>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1"/>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1"/>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1"/>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1"/>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91"/>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91"/>
          <p:cNvGrpSpPr/>
          <p:nvPr/>
        </p:nvGrpSpPr>
        <p:grpSpPr>
          <a:xfrm>
            <a:off x="7156067" y="1784258"/>
            <a:ext cx="285089" cy="365131"/>
            <a:chOff x="7156067" y="1983508"/>
            <a:chExt cx="285089" cy="365131"/>
          </a:xfrm>
        </p:grpSpPr>
        <p:sp>
          <p:nvSpPr>
            <p:cNvPr id="10988" name="Google Shape;10988;p91"/>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1"/>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1"/>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1"/>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1"/>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1"/>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1"/>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1"/>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1"/>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1"/>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1"/>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1"/>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1"/>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91"/>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1"/>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1"/>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1"/>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1"/>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91"/>
          <p:cNvGrpSpPr/>
          <p:nvPr/>
        </p:nvGrpSpPr>
        <p:grpSpPr>
          <a:xfrm>
            <a:off x="5355790" y="1784258"/>
            <a:ext cx="284879" cy="364974"/>
            <a:chOff x="5355790" y="1983508"/>
            <a:chExt cx="284879" cy="364974"/>
          </a:xfrm>
        </p:grpSpPr>
        <p:sp>
          <p:nvSpPr>
            <p:cNvPr id="11007" name="Google Shape;11007;p91"/>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1"/>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1"/>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1"/>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1"/>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91"/>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1"/>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1"/>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1"/>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1"/>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1"/>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1"/>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1"/>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1"/>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1"/>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1"/>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1"/>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91"/>
          <p:cNvGrpSpPr/>
          <p:nvPr/>
        </p:nvGrpSpPr>
        <p:grpSpPr>
          <a:xfrm>
            <a:off x="7161573" y="2695500"/>
            <a:ext cx="273868" cy="365131"/>
            <a:chOff x="7161573" y="2894750"/>
            <a:chExt cx="273868" cy="365131"/>
          </a:xfrm>
        </p:grpSpPr>
        <p:sp>
          <p:nvSpPr>
            <p:cNvPr id="11025" name="Google Shape;11025;p91"/>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1"/>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91"/>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91"/>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91"/>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1"/>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91"/>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91"/>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1"/>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1"/>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1"/>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1"/>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91"/>
          <p:cNvGrpSpPr/>
          <p:nvPr/>
        </p:nvGrpSpPr>
        <p:grpSpPr>
          <a:xfrm>
            <a:off x="4911692" y="1314152"/>
            <a:ext cx="273108" cy="364974"/>
            <a:chOff x="4911692" y="1513402"/>
            <a:chExt cx="273108" cy="364974"/>
          </a:xfrm>
        </p:grpSpPr>
        <p:sp>
          <p:nvSpPr>
            <p:cNvPr id="11038" name="Google Shape;11038;p91"/>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1"/>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1"/>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1"/>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1"/>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1"/>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1"/>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1"/>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1"/>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1"/>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1"/>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1"/>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1"/>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1"/>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1"/>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1"/>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1"/>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1"/>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91"/>
          <p:cNvGrpSpPr/>
          <p:nvPr/>
        </p:nvGrpSpPr>
        <p:grpSpPr>
          <a:xfrm>
            <a:off x="8062013" y="3598378"/>
            <a:ext cx="273580" cy="364921"/>
            <a:chOff x="8062013" y="3797628"/>
            <a:chExt cx="273580" cy="364921"/>
          </a:xfrm>
        </p:grpSpPr>
        <p:sp>
          <p:nvSpPr>
            <p:cNvPr id="11057" name="Google Shape;11057;p91"/>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1"/>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1"/>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1"/>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1"/>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1"/>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1"/>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1"/>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1"/>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1"/>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1"/>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1"/>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1"/>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1"/>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1"/>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1"/>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1"/>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1"/>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1"/>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1"/>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1"/>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1"/>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91"/>
          <p:cNvGrpSpPr/>
          <p:nvPr/>
        </p:nvGrpSpPr>
        <p:grpSpPr>
          <a:xfrm>
            <a:off x="6711785" y="3157348"/>
            <a:ext cx="273501" cy="365052"/>
            <a:chOff x="6711785" y="3356598"/>
            <a:chExt cx="273501" cy="365052"/>
          </a:xfrm>
        </p:grpSpPr>
        <p:sp>
          <p:nvSpPr>
            <p:cNvPr id="11080" name="Google Shape;11080;p91"/>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1"/>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1"/>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1"/>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1"/>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1"/>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1"/>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1"/>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1"/>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1"/>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1"/>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1"/>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1"/>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1"/>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1"/>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1"/>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1"/>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91"/>
          <p:cNvGrpSpPr/>
          <p:nvPr/>
        </p:nvGrpSpPr>
        <p:grpSpPr>
          <a:xfrm>
            <a:off x="6261814" y="3157348"/>
            <a:ext cx="273501" cy="364948"/>
            <a:chOff x="6261814" y="3356598"/>
            <a:chExt cx="273501" cy="364948"/>
          </a:xfrm>
        </p:grpSpPr>
        <p:sp>
          <p:nvSpPr>
            <p:cNvPr id="11098" name="Google Shape;11098;p91"/>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1"/>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1"/>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1"/>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91"/>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1"/>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1"/>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1"/>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1"/>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1"/>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1"/>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1"/>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1"/>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1"/>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1"/>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1"/>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1"/>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1"/>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1"/>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91"/>
          <p:cNvGrpSpPr/>
          <p:nvPr/>
        </p:nvGrpSpPr>
        <p:grpSpPr>
          <a:xfrm>
            <a:off x="7611753" y="2695421"/>
            <a:ext cx="273868" cy="365131"/>
            <a:chOff x="7611753" y="2894671"/>
            <a:chExt cx="273868" cy="365131"/>
          </a:xfrm>
        </p:grpSpPr>
        <p:sp>
          <p:nvSpPr>
            <p:cNvPr id="11118" name="Google Shape;11118;p91"/>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1"/>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1"/>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1"/>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1"/>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1"/>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1"/>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1"/>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1"/>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1"/>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1"/>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1"/>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1"/>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1"/>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1"/>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1"/>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1"/>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1"/>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91"/>
          <p:cNvGrpSpPr/>
          <p:nvPr/>
        </p:nvGrpSpPr>
        <p:grpSpPr>
          <a:xfrm>
            <a:off x="6706096" y="1784232"/>
            <a:ext cx="284984" cy="364895"/>
            <a:chOff x="6706096" y="1983482"/>
            <a:chExt cx="284984" cy="364895"/>
          </a:xfrm>
        </p:grpSpPr>
        <p:sp>
          <p:nvSpPr>
            <p:cNvPr id="11137" name="Google Shape;11137;p91"/>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1"/>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91"/>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91"/>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1"/>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1"/>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1"/>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1"/>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1"/>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1"/>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1"/>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1"/>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1"/>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1"/>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1"/>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1"/>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1"/>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1"/>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1"/>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1"/>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1"/>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1"/>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1"/>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1"/>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1"/>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91"/>
          <p:cNvGrpSpPr/>
          <p:nvPr/>
        </p:nvGrpSpPr>
        <p:grpSpPr>
          <a:xfrm>
            <a:off x="6261526" y="2695421"/>
            <a:ext cx="273868" cy="365026"/>
            <a:chOff x="6261526" y="2894671"/>
            <a:chExt cx="273868" cy="365026"/>
          </a:xfrm>
        </p:grpSpPr>
        <p:sp>
          <p:nvSpPr>
            <p:cNvPr id="11163" name="Google Shape;11163;p91"/>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1"/>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1"/>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1"/>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1"/>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91"/>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1"/>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1"/>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1"/>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1"/>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1"/>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1"/>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1"/>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1"/>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1"/>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1"/>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1"/>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91"/>
          <p:cNvGrpSpPr/>
          <p:nvPr/>
        </p:nvGrpSpPr>
        <p:grpSpPr>
          <a:xfrm>
            <a:off x="4905609" y="1784258"/>
            <a:ext cx="285063" cy="364869"/>
            <a:chOff x="4905609" y="1983508"/>
            <a:chExt cx="285063" cy="364869"/>
          </a:xfrm>
        </p:grpSpPr>
        <p:sp>
          <p:nvSpPr>
            <p:cNvPr id="11181" name="Google Shape;11181;p91"/>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1"/>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1"/>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1"/>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1"/>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91"/>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1"/>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1"/>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1"/>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1"/>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1"/>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91"/>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1"/>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1"/>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1"/>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1"/>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1"/>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1"/>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1"/>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1"/>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1"/>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1"/>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1"/>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1"/>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91"/>
          <p:cNvGrpSpPr/>
          <p:nvPr/>
        </p:nvGrpSpPr>
        <p:grpSpPr>
          <a:xfrm>
            <a:off x="5811555" y="2695500"/>
            <a:ext cx="273684" cy="365052"/>
            <a:chOff x="5811555" y="2894750"/>
            <a:chExt cx="273684" cy="365052"/>
          </a:xfrm>
        </p:grpSpPr>
        <p:sp>
          <p:nvSpPr>
            <p:cNvPr id="11206" name="Google Shape;11206;p91"/>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1"/>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1"/>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1"/>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1"/>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1"/>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1"/>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1"/>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1"/>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1"/>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1"/>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1"/>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1"/>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1"/>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1"/>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1"/>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91"/>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91"/>
          <p:cNvGrpSpPr/>
          <p:nvPr/>
        </p:nvGrpSpPr>
        <p:grpSpPr>
          <a:xfrm>
            <a:off x="5361296" y="2695500"/>
            <a:ext cx="274052" cy="365157"/>
            <a:chOff x="5361296" y="2894750"/>
            <a:chExt cx="274052" cy="365157"/>
          </a:xfrm>
        </p:grpSpPr>
        <p:sp>
          <p:nvSpPr>
            <p:cNvPr id="11224" name="Google Shape;11224;p91"/>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1"/>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1"/>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1"/>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1"/>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1"/>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1"/>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1"/>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1"/>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1"/>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1"/>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1"/>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1"/>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1"/>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1"/>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91"/>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1"/>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91"/>
          <p:cNvGrpSpPr/>
          <p:nvPr/>
        </p:nvGrpSpPr>
        <p:grpSpPr>
          <a:xfrm>
            <a:off x="5805866" y="1784180"/>
            <a:ext cx="284958" cy="365079"/>
            <a:chOff x="5805866" y="1983430"/>
            <a:chExt cx="284958" cy="365079"/>
          </a:xfrm>
        </p:grpSpPr>
        <p:sp>
          <p:nvSpPr>
            <p:cNvPr id="11242" name="Google Shape;11242;p91"/>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1"/>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1"/>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1"/>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1"/>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1"/>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1"/>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1"/>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91"/>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1"/>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1"/>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1"/>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1"/>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1"/>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1"/>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1"/>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1"/>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1"/>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1"/>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1"/>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1"/>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1"/>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1"/>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1"/>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91"/>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1"/>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1"/>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91"/>
          <p:cNvGrpSpPr/>
          <p:nvPr/>
        </p:nvGrpSpPr>
        <p:grpSpPr>
          <a:xfrm>
            <a:off x="6255941" y="1784258"/>
            <a:ext cx="284958" cy="364948"/>
            <a:chOff x="6255941" y="1983508"/>
            <a:chExt cx="284958" cy="364948"/>
          </a:xfrm>
        </p:grpSpPr>
        <p:sp>
          <p:nvSpPr>
            <p:cNvPr id="11270" name="Google Shape;11270;p91"/>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1"/>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1"/>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91"/>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1"/>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1"/>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1"/>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1"/>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1"/>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1"/>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1"/>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1"/>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1"/>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1"/>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1"/>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1"/>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1"/>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1"/>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1"/>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1"/>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1"/>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1"/>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1"/>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1"/>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1"/>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1"/>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1"/>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1"/>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91"/>
          <p:cNvGrpSpPr/>
          <p:nvPr/>
        </p:nvGrpSpPr>
        <p:grpSpPr>
          <a:xfrm>
            <a:off x="6711706" y="2695605"/>
            <a:ext cx="273763" cy="364948"/>
            <a:chOff x="6711706" y="2894855"/>
            <a:chExt cx="273763" cy="364948"/>
          </a:xfrm>
        </p:grpSpPr>
        <p:sp>
          <p:nvSpPr>
            <p:cNvPr id="11299" name="Google Shape;11299;p91"/>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1"/>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1"/>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1"/>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1"/>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1"/>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1"/>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1"/>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1"/>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91"/>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1"/>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1"/>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1"/>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1"/>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1"/>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1"/>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1"/>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91"/>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91"/>
          <p:cNvGrpSpPr/>
          <p:nvPr/>
        </p:nvGrpSpPr>
        <p:grpSpPr>
          <a:xfrm>
            <a:off x="7611753" y="1314152"/>
            <a:ext cx="273501" cy="364974"/>
            <a:chOff x="7611753" y="1513402"/>
            <a:chExt cx="273501" cy="364974"/>
          </a:xfrm>
        </p:grpSpPr>
        <p:sp>
          <p:nvSpPr>
            <p:cNvPr id="11318" name="Google Shape;11318;p91"/>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1"/>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1"/>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1"/>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1"/>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1"/>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1"/>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1"/>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1"/>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1"/>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1"/>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1"/>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1"/>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1"/>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1"/>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1"/>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91"/>
          <p:cNvGrpSpPr/>
          <p:nvPr/>
        </p:nvGrpSpPr>
        <p:grpSpPr>
          <a:xfrm>
            <a:off x="6711706" y="4086837"/>
            <a:ext cx="273580" cy="365052"/>
            <a:chOff x="6711706" y="4286087"/>
            <a:chExt cx="273580" cy="365052"/>
          </a:xfrm>
        </p:grpSpPr>
        <p:sp>
          <p:nvSpPr>
            <p:cNvPr id="11335" name="Google Shape;11335;p91"/>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1"/>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1"/>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1"/>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1"/>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1"/>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1"/>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1"/>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1"/>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1"/>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1"/>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1"/>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1"/>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1"/>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1"/>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1"/>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1"/>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1"/>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91"/>
          <p:cNvGrpSpPr/>
          <p:nvPr/>
        </p:nvGrpSpPr>
        <p:grpSpPr>
          <a:xfrm>
            <a:off x="8058499" y="4086837"/>
            <a:ext cx="280606" cy="365052"/>
            <a:chOff x="8058499" y="4286087"/>
            <a:chExt cx="280606" cy="365052"/>
          </a:xfrm>
        </p:grpSpPr>
        <p:sp>
          <p:nvSpPr>
            <p:cNvPr id="11354" name="Google Shape;11354;p91"/>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1"/>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1"/>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1"/>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1"/>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1"/>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1"/>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1"/>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1"/>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1"/>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1"/>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1"/>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1"/>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1"/>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1"/>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1"/>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1"/>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91"/>
          <p:cNvGrpSpPr/>
          <p:nvPr/>
        </p:nvGrpSpPr>
        <p:grpSpPr>
          <a:xfrm>
            <a:off x="6711785" y="3598300"/>
            <a:ext cx="273606" cy="365052"/>
            <a:chOff x="6711785" y="3797550"/>
            <a:chExt cx="273606" cy="365052"/>
          </a:xfrm>
        </p:grpSpPr>
        <p:sp>
          <p:nvSpPr>
            <p:cNvPr id="11372" name="Google Shape;11372;p91"/>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1"/>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1"/>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1"/>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1"/>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1"/>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1"/>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1"/>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1"/>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1"/>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1"/>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1"/>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1"/>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91"/>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1"/>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91"/>
          <p:cNvGrpSpPr/>
          <p:nvPr/>
        </p:nvGrpSpPr>
        <p:grpSpPr>
          <a:xfrm>
            <a:off x="7156067" y="2231948"/>
            <a:ext cx="285089" cy="364948"/>
            <a:chOff x="7156067" y="2431198"/>
            <a:chExt cx="285089" cy="364948"/>
          </a:xfrm>
        </p:grpSpPr>
        <p:sp>
          <p:nvSpPr>
            <p:cNvPr id="11388" name="Google Shape;11388;p91"/>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1"/>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1"/>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1"/>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1"/>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1"/>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91"/>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1"/>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1"/>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1"/>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1"/>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1"/>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1"/>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1"/>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1"/>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1"/>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1"/>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1"/>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1"/>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91"/>
          <p:cNvGrpSpPr/>
          <p:nvPr/>
        </p:nvGrpSpPr>
        <p:grpSpPr>
          <a:xfrm>
            <a:off x="8061252" y="2694373"/>
            <a:ext cx="274864" cy="367517"/>
            <a:chOff x="8061252" y="2893623"/>
            <a:chExt cx="274864" cy="367517"/>
          </a:xfrm>
        </p:grpSpPr>
        <p:sp>
          <p:nvSpPr>
            <p:cNvPr id="11408" name="Google Shape;11408;p91"/>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1"/>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1"/>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1"/>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1"/>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1"/>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1"/>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1"/>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1"/>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1"/>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1"/>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1"/>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91"/>
          <p:cNvGrpSpPr/>
          <p:nvPr/>
        </p:nvGrpSpPr>
        <p:grpSpPr>
          <a:xfrm>
            <a:off x="4905714" y="2231948"/>
            <a:ext cx="284958" cy="365052"/>
            <a:chOff x="4905714" y="2431198"/>
            <a:chExt cx="284958" cy="365052"/>
          </a:xfrm>
        </p:grpSpPr>
        <p:sp>
          <p:nvSpPr>
            <p:cNvPr id="11421" name="Google Shape;11421;p91"/>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1"/>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1"/>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1"/>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1"/>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1"/>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1"/>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1"/>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1"/>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1"/>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1"/>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91"/>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1"/>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1"/>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1"/>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1"/>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1"/>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1"/>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1"/>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1"/>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1"/>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1"/>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1"/>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91"/>
          <p:cNvGrpSpPr/>
          <p:nvPr/>
        </p:nvGrpSpPr>
        <p:grpSpPr>
          <a:xfrm>
            <a:off x="4911403" y="3157295"/>
            <a:ext cx="273475" cy="365052"/>
            <a:chOff x="4911403" y="3356545"/>
            <a:chExt cx="273475" cy="365052"/>
          </a:xfrm>
        </p:grpSpPr>
        <p:sp>
          <p:nvSpPr>
            <p:cNvPr id="11445" name="Google Shape;11445;p91"/>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1"/>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1"/>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1"/>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1"/>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1"/>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1"/>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1"/>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1"/>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1"/>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1"/>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1"/>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1"/>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1"/>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1"/>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1"/>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1"/>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1"/>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1"/>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91"/>
          <p:cNvGrpSpPr/>
          <p:nvPr/>
        </p:nvGrpSpPr>
        <p:grpSpPr>
          <a:xfrm>
            <a:off x="5361479" y="3157348"/>
            <a:ext cx="273580" cy="364948"/>
            <a:chOff x="5361479" y="3356598"/>
            <a:chExt cx="273580" cy="364948"/>
          </a:xfrm>
        </p:grpSpPr>
        <p:sp>
          <p:nvSpPr>
            <p:cNvPr id="11465" name="Google Shape;11465;p91"/>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1"/>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1"/>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1"/>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1"/>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1"/>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1"/>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1"/>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1"/>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1"/>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1"/>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1"/>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1"/>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1"/>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91"/>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91"/>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1"/>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1"/>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1"/>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1"/>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91"/>
          <p:cNvGrpSpPr/>
          <p:nvPr/>
        </p:nvGrpSpPr>
        <p:grpSpPr>
          <a:xfrm>
            <a:off x="5808042" y="2231975"/>
            <a:ext cx="280711" cy="365026"/>
            <a:chOff x="5808042" y="2431225"/>
            <a:chExt cx="280711" cy="365026"/>
          </a:xfrm>
        </p:grpSpPr>
        <p:sp>
          <p:nvSpPr>
            <p:cNvPr id="11486" name="Google Shape;11486;p91"/>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1"/>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1"/>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1"/>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1"/>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1"/>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1"/>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1"/>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1"/>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1"/>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1"/>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1"/>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1"/>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1"/>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1"/>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1"/>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1"/>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1"/>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1"/>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91"/>
          <p:cNvGrpSpPr/>
          <p:nvPr/>
        </p:nvGrpSpPr>
        <p:grpSpPr>
          <a:xfrm>
            <a:off x="6705912" y="2231975"/>
            <a:ext cx="285063" cy="365026"/>
            <a:chOff x="6705912" y="2431225"/>
            <a:chExt cx="285063" cy="365026"/>
          </a:xfrm>
        </p:grpSpPr>
        <p:sp>
          <p:nvSpPr>
            <p:cNvPr id="11506" name="Google Shape;11506;p91"/>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1"/>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1"/>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1"/>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1"/>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1"/>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1"/>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1"/>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1"/>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1"/>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1"/>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1"/>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1"/>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1"/>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1"/>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1"/>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1"/>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1"/>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91"/>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1"/>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1"/>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1"/>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1"/>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1"/>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91"/>
          <p:cNvGrpSpPr/>
          <p:nvPr/>
        </p:nvGrpSpPr>
        <p:grpSpPr>
          <a:xfrm>
            <a:off x="5811634" y="3157452"/>
            <a:ext cx="273501" cy="364948"/>
            <a:chOff x="5811634" y="3356702"/>
            <a:chExt cx="273501" cy="364948"/>
          </a:xfrm>
        </p:grpSpPr>
        <p:sp>
          <p:nvSpPr>
            <p:cNvPr id="11531" name="Google Shape;11531;p91"/>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1"/>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1"/>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1"/>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1"/>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1"/>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1"/>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1"/>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1"/>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1"/>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1"/>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1"/>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1"/>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1"/>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1"/>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91"/>
          <p:cNvGrpSpPr/>
          <p:nvPr/>
        </p:nvGrpSpPr>
        <p:grpSpPr>
          <a:xfrm>
            <a:off x="4905793" y="2695552"/>
            <a:ext cx="284879" cy="365105"/>
            <a:chOff x="4905793" y="2894802"/>
            <a:chExt cx="284879" cy="365105"/>
          </a:xfrm>
        </p:grpSpPr>
        <p:sp>
          <p:nvSpPr>
            <p:cNvPr id="11547" name="Google Shape;11547;p91"/>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1"/>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1"/>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1"/>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1"/>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1"/>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1"/>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1"/>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1"/>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1"/>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1"/>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91"/>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1"/>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1"/>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1"/>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91"/>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1"/>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1"/>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1"/>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1"/>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1"/>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1"/>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1"/>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1"/>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1"/>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1"/>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91"/>
          <p:cNvGrpSpPr/>
          <p:nvPr/>
        </p:nvGrpSpPr>
        <p:grpSpPr>
          <a:xfrm>
            <a:off x="8062013" y="3157348"/>
            <a:ext cx="273501" cy="364948"/>
            <a:chOff x="8062013" y="3356598"/>
            <a:chExt cx="273501" cy="364948"/>
          </a:xfrm>
        </p:grpSpPr>
        <p:sp>
          <p:nvSpPr>
            <p:cNvPr id="11574" name="Google Shape;11574;p91"/>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1"/>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1"/>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1"/>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1"/>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1"/>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1"/>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1"/>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1"/>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1"/>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1"/>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1"/>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1"/>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1"/>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1"/>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1"/>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1"/>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1"/>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91"/>
          <p:cNvGrpSpPr/>
          <p:nvPr/>
        </p:nvGrpSpPr>
        <p:grpSpPr>
          <a:xfrm>
            <a:off x="6261709" y="2231948"/>
            <a:ext cx="273606" cy="365052"/>
            <a:chOff x="6261709" y="2431198"/>
            <a:chExt cx="273606" cy="365052"/>
          </a:xfrm>
        </p:grpSpPr>
        <p:sp>
          <p:nvSpPr>
            <p:cNvPr id="11593" name="Google Shape;11593;p91"/>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1"/>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1"/>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1"/>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1"/>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1"/>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1"/>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1"/>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1"/>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1"/>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1"/>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1"/>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1"/>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1"/>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1"/>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1"/>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91"/>
          <p:cNvGrpSpPr/>
          <p:nvPr/>
        </p:nvGrpSpPr>
        <p:grpSpPr>
          <a:xfrm>
            <a:off x="5361296" y="2231948"/>
            <a:ext cx="273947" cy="365052"/>
            <a:chOff x="5361296" y="2431198"/>
            <a:chExt cx="273947" cy="365052"/>
          </a:xfrm>
        </p:grpSpPr>
        <p:sp>
          <p:nvSpPr>
            <p:cNvPr id="11610" name="Google Shape;11610;p91"/>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1"/>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1"/>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1"/>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1"/>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1"/>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1"/>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1"/>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1"/>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1"/>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1"/>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1"/>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1"/>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1"/>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1"/>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1"/>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1"/>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1"/>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1"/>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1"/>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1"/>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1" name="Google Shape;11631;p9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632" name="Google Shape;11632;p9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36" name="Shape 11636"/>
        <p:cNvGrpSpPr/>
        <p:nvPr/>
      </p:nvGrpSpPr>
      <p:grpSpPr>
        <a:xfrm>
          <a:off x="0" y="0"/>
          <a:ext cx="0" cy="0"/>
          <a:chOff x="0" y="0"/>
          <a:chExt cx="0" cy="0"/>
        </a:xfrm>
      </p:grpSpPr>
      <p:grpSp>
        <p:nvGrpSpPr>
          <p:cNvPr id="11637" name="Google Shape;11637;p92"/>
          <p:cNvGrpSpPr/>
          <p:nvPr/>
        </p:nvGrpSpPr>
        <p:grpSpPr>
          <a:xfrm>
            <a:off x="3516462" y="3178478"/>
            <a:ext cx="367569" cy="365289"/>
            <a:chOff x="3516462" y="3365328"/>
            <a:chExt cx="367569" cy="365289"/>
          </a:xfrm>
        </p:grpSpPr>
        <p:sp>
          <p:nvSpPr>
            <p:cNvPr id="11638" name="Google Shape;11638;p92"/>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2"/>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2"/>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2"/>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2"/>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2"/>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2"/>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2"/>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2"/>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2"/>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2"/>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2"/>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2"/>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2"/>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2"/>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2"/>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2"/>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2"/>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2"/>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92"/>
          <p:cNvGrpSpPr/>
          <p:nvPr/>
        </p:nvGrpSpPr>
        <p:grpSpPr>
          <a:xfrm>
            <a:off x="2758162" y="1778583"/>
            <a:ext cx="112330" cy="366285"/>
            <a:chOff x="2758162" y="1965433"/>
            <a:chExt cx="112330" cy="366285"/>
          </a:xfrm>
        </p:grpSpPr>
        <p:sp>
          <p:nvSpPr>
            <p:cNvPr id="11658" name="Google Shape;11658;p92"/>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2"/>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2"/>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2"/>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2"/>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2"/>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2"/>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2"/>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2"/>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2"/>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92"/>
          <p:cNvGrpSpPr/>
          <p:nvPr/>
        </p:nvGrpSpPr>
        <p:grpSpPr>
          <a:xfrm>
            <a:off x="1840734" y="3622479"/>
            <a:ext cx="169818" cy="365525"/>
            <a:chOff x="1840734" y="3809329"/>
            <a:chExt cx="169818" cy="365525"/>
          </a:xfrm>
        </p:grpSpPr>
        <p:sp>
          <p:nvSpPr>
            <p:cNvPr id="11669" name="Google Shape;11669;p92"/>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2"/>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2"/>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2"/>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2"/>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2"/>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2"/>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2"/>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2"/>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2"/>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92"/>
          <p:cNvGrpSpPr/>
          <p:nvPr/>
        </p:nvGrpSpPr>
        <p:grpSpPr>
          <a:xfrm>
            <a:off x="3964761" y="1823232"/>
            <a:ext cx="365394" cy="276856"/>
            <a:chOff x="3964761" y="2010082"/>
            <a:chExt cx="365394" cy="276856"/>
          </a:xfrm>
        </p:grpSpPr>
        <p:sp>
          <p:nvSpPr>
            <p:cNvPr id="11680" name="Google Shape;11680;p92"/>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2"/>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2"/>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2"/>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2"/>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2"/>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92"/>
          <p:cNvGrpSpPr/>
          <p:nvPr/>
        </p:nvGrpSpPr>
        <p:grpSpPr>
          <a:xfrm>
            <a:off x="1769017" y="1830490"/>
            <a:ext cx="365420" cy="248216"/>
            <a:chOff x="1769017" y="2017340"/>
            <a:chExt cx="365420" cy="248216"/>
          </a:xfrm>
        </p:grpSpPr>
        <p:sp>
          <p:nvSpPr>
            <p:cNvPr id="11687" name="Google Shape;11687;p92"/>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2"/>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2"/>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2"/>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2"/>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2"/>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2"/>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2"/>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2"/>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2"/>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2"/>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2"/>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92"/>
          <p:cNvGrpSpPr/>
          <p:nvPr/>
        </p:nvGrpSpPr>
        <p:grpSpPr>
          <a:xfrm>
            <a:off x="1298499" y="1879436"/>
            <a:ext cx="365525" cy="164421"/>
            <a:chOff x="1298499" y="2066286"/>
            <a:chExt cx="365525" cy="164421"/>
          </a:xfrm>
        </p:grpSpPr>
        <p:sp>
          <p:nvSpPr>
            <p:cNvPr id="11700" name="Google Shape;11700;p92"/>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2"/>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2"/>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2"/>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2"/>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2"/>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2"/>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2"/>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2"/>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2"/>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92"/>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92"/>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2"/>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2"/>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2"/>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2"/>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2"/>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2"/>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92"/>
          <p:cNvGrpSpPr/>
          <p:nvPr/>
        </p:nvGrpSpPr>
        <p:grpSpPr>
          <a:xfrm>
            <a:off x="854105" y="1898328"/>
            <a:ext cx="365551" cy="126663"/>
            <a:chOff x="854105" y="2085178"/>
            <a:chExt cx="365551" cy="126663"/>
          </a:xfrm>
        </p:grpSpPr>
        <p:sp>
          <p:nvSpPr>
            <p:cNvPr id="11723" name="Google Shape;11723;p92"/>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2"/>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2"/>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2"/>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92"/>
          <p:cNvGrpSpPr/>
          <p:nvPr/>
        </p:nvGrpSpPr>
        <p:grpSpPr>
          <a:xfrm>
            <a:off x="2315916" y="1778950"/>
            <a:ext cx="110706" cy="365472"/>
            <a:chOff x="2315916" y="1965800"/>
            <a:chExt cx="110706" cy="365472"/>
          </a:xfrm>
        </p:grpSpPr>
        <p:sp>
          <p:nvSpPr>
            <p:cNvPr id="11728" name="Google Shape;11728;p92"/>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2"/>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2"/>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2"/>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92"/>
          <p:cNvGrpSpPr/>
          <p:nvPr/>
        </p:nvGrpSpPr>
        <p:grpSpPr>
          <a:xfrm>
            <a:off x="936878" y="3622558"/>
            <a:ext cx="198615" cy="365446"/>
            <a:chOff x="936878" y="3809408"/>
            <a:chExt cx="198615" cy="365446"/>
          </a:xfrm>
        </p:grpSpPr>
        <p:sp>
          <p:nvSpPr>
            <p:cNvPr id="11733" name="Google Shape;11733;p92"/>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2"/>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2"/>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2"/>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2"/>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2"/>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2"/>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2"/>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2"/>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2"/>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2"/>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2"/>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92"/>
          <p:cNvGrpSpPr/>
          <p:nvPr/>
        </p:nvGrpSpPr>
        <p:grpSpPr>
          <a:xfrm>
            <a:off x="2270140" y="3622610"/>
            <a:ext cx="202021" cy="365394"/>
            <a:chOff x="2270140" y="3809460"/>
            <a:chExt cx="202021" cy="365394"/>
          </a:xfrm>
        </p:grpSpPr>
        <p:sp>
          <p:nvSpPr>
            <p:cNvPr id="11746" name="Google Shape;11746;p92"/>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2"/>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2"/>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2"/>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2"/>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2"/>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2"/>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2"/>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2"/>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2"/>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2"/>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2"/>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2"/>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2"/>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92"/>
          <p:cNvGrpSpPr/>
          <p:nvPr/>
        </p:nvGrpSpPr>
        <p:grpSpPr>
          <a:xfrm>
            <a:off x="3201010" y="1778976"/>
            <a:ext cx="115370" cy="365420"/>
            <a:chOff x="3201010" y="1965826"/>
            <a:chExt cx="115370" cy="365420"/>
          </a:xfrm>
        </p:grpSpPr>
        <p:sp>
          <p:nvSpPr>
            <p:cNvPr id="11761" name="Google Shape;11761;p92"/>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2"/>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2"/>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2"/>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2"/>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2"/>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2"/>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92"/>
          <p:cNvGrpSpPr/>
          <p:nvPr/>
        </p:nvGrpSpPr>
        <p:grpSpPr>
          <a:xfrm>
            <a:off x="3520366" y="1823232"/>
            <a:ext cx="365551" cy="276856"/>
            <a:chOff x="3520366" y="2010082"/>
            <a:chExt cx="365551" cy="276856"/>
          </a:xfrm>
        </p:grpSpPr>
        <p:sp>
          <p:nvSpPr>
            <p:cNvPr id="11769" name="Google Shape;11769;p92"/>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2"/>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2"/>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2"/>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2"/>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2"/>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2"/>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2"/>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2"/>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2"/>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92"/>
          <p:cNvGrpSpPr/>
          <p:nvPr/>
        </p:nvGrpSpPr>
        <p:grpSpPr>
          <a:xfrm>
            <a:off x="1298368" y="3622610"/>
            <a:ext cx="365420" cy="365394"/>
            <a:chOff x="1298368" y="3809460"/>
            <a:chExt cx="365420" cy="365394"/>
          </a:xfrm>
        </p:grpSpPr>
        <p:sp>
          <p:nvSpPr>
            <p:cNvPr id="11780" name="Google Shape;11780;p92"/>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2"/>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2"/>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92"/>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2"/>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2"/>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2"/>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2"/>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2"/>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2"/>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2"/>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2"/>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2"/>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92"/>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92"/>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2"/>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2"/>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2"/>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2"/>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2"/>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92"/>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2"/>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2"/>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2"/>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2"/>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2"/>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2"/>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2"/>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2"/>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2"/>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2"/>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2"/>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2"/>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2"/>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2"/>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2"/>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2"/>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2"/>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2"/>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2"/>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2"/>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2"/>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2"/>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2"/>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92"/>
          <p:cNvGrpSpPr/>
          <p:nvPr/>
        </p:nvGrpSpPr>
        <p:grpSpPr>
          <a:xfrm>
            <a:off x="3963503" y="3164093"/>
            <a:ext cx="365394" cy="365472"/>
            <a:chOff x="3963503" y="3350943"/>
            <a:chExt cx="365394" cy="365472"/>
          </a:xfrm>
        </p:grpSpPr>
        <p:sp>
          <p:nvSpPr>
            <p:cNvPr id="11825" name="Google Shape;11825;p92"/>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2"/>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2"/>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2"/>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2"/>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2"/>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2"/>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2"/>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2"/>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2"/>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2"/>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2"/>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92"/>
          <p:cNvGrpSpPr/>
          <p:nvPr/>
        </p:nvGrpSpPr>
        <p:grpSpPr>
          <a:xfrm>
            <a:off x="858140" y="3178111"/>
            <a:ext cx="319880" cy="365918"/>
            <a:chOff x="858140" y="3364961"/>
            <a:chExt cx="319880" cy="365918"/>
          </a:xfrm>
        </p:grpSpPr>
        <p:sp>
          <p:nvSpPr>
            <p:cNvPr id="11838" name="Google Shape;11838;p92"/>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2"/>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2"/>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2"/>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92"/>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2"/>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2"/>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2"/>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2"/>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2"/>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92"/>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2"/>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2"/>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92"/>
          <p:cNvGrpSpPr/>
          <p:nvPr/>
        </p:nvGrpSpPr>
        <p:grpSpPr>
          <a:xfrm>
            <a:off x="4014938" y="1317445"/>
            <a:ext cx="318125" cy="362931"/>
            <a:chOff x="4014938" y="1504295"/>
            <a:chExt cx="318125" cy="362931"/>
          </a:xfrm>
        </p:grpSpPr>
        <p:sp>
          <p:nvSpPr>
            <p:cNvPr id="11852" name="Google Shape;11852;p92"/>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2"/>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2"/>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2"/>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2"/>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2"/>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2"/>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92"/>
          <p:cNvGrpSpPr/>
          <p:nvPr/>
        </p:nvGrpSpPr>
        <p:grpSpPr>
          <a:xfrm>
            <a:off x="1308797" y="3178268"/>
            <a:ext cx="311705" cy="365499"/>
            <a:chOff x="1308797" y="3365118"/>
            <a:chExt cx="311705" cy="365499"/>
          </a:xfrm>
        </p:grpSpPr>
        <p:sp>
          <p:nvSpPr>
            <p:cNvPr id="11860" name="Google Shape;11860;p92"/>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2"/>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2"/>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92"/>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2"/>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2"/>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2"/>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2"/>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2"/>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2"/>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2"/>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2"/>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2"/>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2"/>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2"/>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2"/>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2"/>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2"/>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2"/>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2"/>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2"/>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2"/>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2"/>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2"/>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2"/>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92"/>
          <p:cNvGrpSpPr/>
          <p:nvPr/>
        </p:nvGrpSpPr>
        <p:grpSpPr>
          <a:xfrm>
            <a:off x="2661291" y="1316083"/>
            <a:ext cx="336624" cy="365551"/>
            <a:chOff x="2661291" y="1502933"/>
            <a:chExt cx="336624" cy="365551"/>
          </a:xfrm>
        </p:grpSpPr>
        <p:sp>
          <p:nvSpPr>
            <p:cNvPr id="11886" name="Google Shape;11886;p92"/>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2"/>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2"/>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92"/>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2"/>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2"/>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2"/>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2"/>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2"/>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2"/>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2"/>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2"/>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2"/>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2"/>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2"/>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2"/>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2"/>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2"/>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2"/>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2"/>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2"/>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2"/>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2"/>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2"/>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2"/>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2"/>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2"/>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2"/>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2"/>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2"/>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2"/>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2"/>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2"/>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2"/>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92"/>
          <p:cNvGrpSpPr/>
          <p:nvPr/>
        </p:nvGrpSpPr>
        <p:grpSpPr>
          <a:xfrm>
            <a:off x="854000" y="1404700"/>
            <a:ext cx="365787" cy="188501"/>
            <a:chOff x="854000" y="1591550"/>
            <a:chExt cx="365787" cy="188501"/>
          </a:xfrm>
        </p:grpSpPr>
        <p:sp>
          <p:nvSpPr>
            <p:cNvPr id="11924" name="Google Shape;11924;p92"/>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2"/>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2"/>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92"/>
          <p:cNvGrpSpPr/>
          <p:nvPr/>
        </p:nvGrpSpPr>
        <p:grpSpPr>
          <a:xfrm>
            <a:off x="3562762" y="1316083"/>
            <a:ext cx="326536" cy="365551"/>
            <a:chOff x="3562762" y="1502933"/>
            <a:chExt cx="326536" cy="365551"/>
          </a:xfrm>
        </p:grpSpPr>
        <p:sp>
          <p:nvSpPr>
            <p:cNvPr id="11928" name="Google Shape;11928;p92"/>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2"/>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2"/>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2"/>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2"/>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2"/>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2"/>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2"/>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2"/>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2"/>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2"/>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92"/>
          <p:cNvGrpSpPr/>
          <p:nvPr/>
        </p:nvGrpSpPr>
        <p:grpSpPr>
          <a:xfrm>
            <a:off x="1302508" y="1316083"/>
            <a:ext cx="364162" cy="365551"/>
            <a:chOff x="1302508" y="1502933"/>
            <a:chExt cx="364162" cy="365551"/>
          </a:xfrm>
        </p:grpSpPr>
        <p:sp>
          <p:nvSpPr>
            <p:cNvPr id="11940" name="Google Shape;11940;p92"/>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2"/>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2"/>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2"/>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2"/>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2"/>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2"/>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2"/>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2"/>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2"/>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2"/>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2"/>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2"/>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2"/>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2"/>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2"/>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2"/>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2"/>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2"/>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92"/>
          <p:cNvGrpSpPr/>
          <p:nvPr/>
        </p:nvGrpSpPr>
        <p:grpSpPr>
          <a:xfrm>
            <a:off x="2213019" y="1316083"/>
            <a:ext cx="336755" cy="365551"/>
            <a:chOff x="2213019" y="1502933"/>
            <a:chExt cx="336755" cy="365551"/>
          </a:xfrm>
        </p:grpSpPr>
        <p:sp>
          <p:nvSpPr>
            <p:cNvPr id="11960" name="Google Shape;11960;p92"/>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2"/>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2"/>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2"/>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2"/>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2"/>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2"/>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2"/>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2"/>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2"/>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2"/>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2"/>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92"/>
          <p:cNvGrpSpPr/>
          <p:nvPr/>
        </p:nvGrpSpPr>
        <p:grpSpPr>
          <a:xfrm>
            <a:off x="2202380" y="3178347"/>
            <a:ext cx="306255" cy="365499"/>
            <a:chOff x="2202380" y="3365197"/>
            <a:chExt cx="306255" cy="365499"/>
          </a:xfrm>
        </p:grpSpPr>
        <p:sp>
          <p:nvSpPr>
            <p:cNvPr id="11973" name="Google Shape;11973;p92"/>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2"/>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2"/>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2"/>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2"/>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2"/>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2"/>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2"/>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2"/>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2"/>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2"/>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2"/>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2"/>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92"/>
          <p:cNvGrpSpPr/>
          <p:nvPr/>
        </p:nvGrpSpPr>
        <p:grpSpPr>
          <a:xfrm>
            <a:off x="1759349" y="3178294"/>
            <a:ext cx="304525" cy="365394"/>
            <a:chOff x="1759349" y="3365144"/>
            <a:chExt cx="304525" cy="365394"/>
          </a:xfrm>
        </p:grpSpPr>
        <p:sp>
          <p:nvSpPr>
            <p:cNvPr id="11987" name="Google Shape;11987;p92"/>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2"/>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2"/>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2"/>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2"/>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2"/>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2"/>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2"/>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2"/>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2"/>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2"/>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2"/>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2"/>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2"/>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2"/>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2"/>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2"/>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2"/>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2"/>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92"/>
          <p:cNvGrpSpPr/>
          <p:nvPr/>
        </p:nvGrpSpPr>
        <p:grpSpPr>
          <a:xfrm>
            <a:off x="4110892" y="2234952"/>
            <a:ext cx="95115" cy="365368"/>
            <a:chOff x="4110892" y="2421802"/>
            <a:chExt cx="95115" cy="365368"/>
          </a:xfrm>
        </p:grpSpPr>
        <p:sp>
          <p:nvSpPr>
            <p:cNvPr id="12007" name="Google Shape;12007;p92"/>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2"/>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2"/>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2"/>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2"/>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92"/>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2"/>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92"/>
          <p:cNvGrpSpPr/>
          <p:nvPr/>
        </p:nvGrpSpPr>
        <p:grpSpPr>
          <a:xfrm>
            <a:off x="2769848" y="3618785"/>
            <a:ext cx="91473" cy="365525"/>
            <a:chOff x="2769848" y="3805635"/>
            <a:chExt cx="91473" cy="365525"/>
          </a:xfrm>
        </p:grpSpPr>
        <p:sp>
          <p:nvSpPr>
            <p:cNvPr id="12015" name="Google Shape;12015;p92"/>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2"/>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2"/>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2"/>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2"/>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2"/>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2"/>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2"/>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92"/>
          <p:cNvGrpSpPr/>
          <p:nvPr/>
        </p:nvGrpSpPr>
        <p:grpSpPr>
          <a:xfrm>
            <a:off x="1794067" y="2234900"/>
            <a:ext cx="269807" cy="365525"/>
            <a:chOff x="1794067" y="2421750"/>
            <a:chExt cx="269807" cy="365525"/>
          </a:xfrm>
        </p:grpSpPr>
        <p:sp>
          <p:nvSpPr>
            <p:cNvPr id="12024" name="Google Shape;12024;p92"/>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2"/>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2"/>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2"/>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2"/>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2"/>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2"/>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2"/>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2"/>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2"/>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2"/>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2"/>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2"/>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2"/>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2"/>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2"/>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2"/>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2"/>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2"/>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2"/>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2"/>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2"/>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2"/>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2"/>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2"/>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2"/>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2"/>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92"/>
          <p:cNvGrpSpPr/>
          <p:nvPr/>
        </p:nvGrpSpPr>
        <p:grpSpPr>
          <a:xfrm>
            <a:off x="3606782" y="2234900"/>
            <a:ext cx="211585" cy="365525"/>
            <a:chOff x="3606782" y="2421750"/>
            <a:chExt cx="211585" cy="365525"/>
          </a:xfrm>
        </p:grpSpPr>
        <p:sp>
          <p:nvSpPr>
            <p:cNvPr id="12052" name="Google Shape;12052;p92"/>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2"/>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2"/>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2"/>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2"/>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2"/>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2"/>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2"/>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92"/>
          <p:cNvGrpSpPr/>
          <p:nvPr/>
        </p:nvGrpSpPr>
        <p:grpSpPr>
          <a:xfrm>
            <a:off x="3104664" y="1316187"/>
            <a:ext cx="336755" cy="365341"/>
            <a:chOff x="3104664" y="1503037"/>
            <a:chExt cx="336755" cy="365341"/>
          </a:xfrm>
        </p:grpSpPr>
        <p:sp>
          <p:nvSpPr>
            <p:cNvPr id="12061" name="Google Shape;12061;p92"/>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2"/>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2"/>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2"/>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2"/>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2"/>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2"/>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2"/>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2"/>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2"/>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2"/>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2"/>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2"/>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2"/>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92"/>
          <p:cNvGrpSpPr/>
          <p:nvPr/>
        </p:nvGrpSpPr>
        <p:grpSpPr>
          <a:xfrm>
            <a:off x="2241946" y="2234900"/>
            <a:ext cx="265562" cy="365525"/>
            <a:chOff x="2241946" y="2421750"/>
            <a:chExt cx="265562" cy="365525"/>
          </a:xfrm>
        </p:grpSpPr>
        <p:sp>
          <p:nvSpPr>
            <p:cNvPr id="12076" name="Google Shape;12076;p92"/>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2"/>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2"/>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2"/>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2"/>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2"/>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2"/>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2"/>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2"/>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2"/>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92"/>
          <p:cNvGrpSpPr/>
          <p:nvPr/>
        </p:nvGrpSpPr>
        <p:grpSpPr>
          <a:xfrm>
            <a:off x="2694018" y="2235031"/>
            <a:ext cx="254583" cy="365394"/>
            <a:chOff x="2694018" y="2421881"/>
            <a:chExt cx="254583" cy="365394"/>
          </a:xfrm>
        </p:grpSpPr>
        <p:sp>
          <p:nvSpPr>
            <p:cNvPr id="12087" name="Google Shape;12087;p92"/>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2"/>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2"/>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2"/>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2"/>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92"/>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2"/>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92"/>
          <p:cNvGrpSpPr/>
          <p:nvPr/>
        </p:nvGrpSpPr>
        <p:grpSpPr>
          <a:xfrm>
            <a:off x="3947519" y="4139297"/>
            <a:ext cx="365420" cy="263021"/>
            <a:chOff x="3947519" y="4326147"/>
            <a:chExt cx="365420" cy="263021"/>
          </a:xfrm>
        </p:grpSpPr>
        <p:sp>
          <p:nvSpPr>
            <p:cNvPr id="12095" name="Google Shape;12095;p92"/>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2"/>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2"/>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2"/>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2"/>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2"/>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2"/>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2"/>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2"/>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92"/>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2"/>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2"/>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2"/>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2"/>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2"/>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2"/>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2"/>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2"/>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2"/>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92"/>
          <p:cNvGrpSpPr/>
          <p:nvPr/>
        </p:nvGrpSpPr>
        <p:grpSpPr>
          <a:xfrm>
            <a:off x="3430072" y="4105024"/>
            <a:ext cx="368931" cy="331488"/>
            <a:chOff x="3430072" y="4291874"/>
            <a:chExt cx="368931" cy="331488"/>
          </a:xfrm>
        </p:grpSpPr>
        <p:sp>
          <p:nvSpPr>
            <p:cNvPr id="12115" name="Google Shape;12115;p92"/>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2"/>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2"/>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2"/>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2"/>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2"/>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2"/>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2"/>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2"/>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2"/>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92"/>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92"/>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2"/>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2"/>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2"/>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2"/>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2"/>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2"/>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2"/>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92"/>
          <p:cNvGrpSpPr/>
          <p:nvPr/>
        </p:nvGrpSpPr>
        <p:grpSpPr>
          <a:xfrm>
            <a:off x="3153479" y="2235031"/>
            <a:ext cx="225158" cy="364267"/>
            <a:chOff x="3153479" y="2421881"/>
            <a:chExt cx="225158" cy="364267"/>
          </a:xfrm>
        </p:grpSpPr>
        <p:sp>
          <p:nvSpPr>
            <p:cNvPr id="12135" name="Google Shape;12135;p92"/>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2"/>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2"/>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2"/>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2"/>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2"/>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2"/>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2"/>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2"/>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2"/>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92"/>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2"/>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2"/>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92"/>
          <p:cNvGrpSpPr/>
          <p:nvPr/>
        </p:nvGrpSpPr>
        <p:grpSpPr>
          <a:xfrm>
            <a:off x="3967643" y="3653031"/>
            <a:ext cx="365551" cy="297503"/>
            <a:chOff x="3967643" y="3839881"/>
            <a:chExt cx="365551" cy="297503"/>
          </a:xfrm>
        </p:grpSpPr>
        <p:sp>
          <p:nvSpPr>
            <p:cNvPr id="12149" name="Google Shape;12149;p92"/>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2"/>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2"/>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2"/>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2"/>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2"/>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2"/>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92"/>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2"/>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2"/>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2"/>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2"/>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2"/>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2"/>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2"/>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2"/>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2"/>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2"/>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2"/>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2"/>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92"/>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92"/>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2"/>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2"/>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2"/>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92"/>
          <p:cNvGrpSpPr/>
          <p:nvPr/>
        </p:nvGrpSpPr>
        <p:grpSpPr>
          <a:xfrm>
            <a:off x="3220505" y="3618837"/>
            <a:ext cx="80153" cy="365472"/>
            <a:chOff x="3220505" y="3805687"/>
            <a:chExt cx="80153" cy="365472"/>
          </a:xfrm>
        </p:grpSpPr>
        <p:sp>
          <p:nvSpPr>
            <p:cNvPr id="12175" name="Google Shape;12175;p92"/>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2"/>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2"/>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92"/>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92"/>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2"/>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2"/>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2"/>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2"/>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92"/>
          <p:cNvGrpSpPr/>
          <p:nvPr/>
        </p:nvGrpSpPr>
        <p:grpSpPr>
          <a:xfrm>
            <a:off x="1347157" y="2234873"/>
            <a:ext cx="280655" cy="365551"/>
            <a:chOff x="1347157" y="2421723"/>
            <a:chExt cx="280655" cy="365551"/>
          </a:xfrm>
        </p:grpSpPr>
        <p:sp>
          <p:nvSpPr>
            <p:cNvPr id="12185" name="Google Shape;12185;p92"/>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2"/>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2"/>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2"/>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2"/>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92"/>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2"/>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2"/>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2"/>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2"/>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2"/>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2"/>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2"/>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2"/>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2"/>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2"/>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2"/>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2"/>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2"/>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2"/>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2"/>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2"/>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2"/>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92"/>
          <p:cNvGrpSpPr/>
          <p:nvPr/>
        </p:nvGrpSpPr>
        <p:grpSpPr>
          <a:xfrm>
            <a:off x="3507658" y="3645406"/>
            <a:ext cx="395474" cy="312491"/>
            <a:chOff x="3507658" y="3832256"/>
            <a:chExt cx="395474" cy="312491"/>
          </a:xfrm>
        </p:grpSpPr>
        <p:sp>
          <p:nvSpPr>
            <p:cNvPr id="12209" name="Google Shape;12209;p92"/>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2"/>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2"/>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92"/>
          <p:cNvGrpSpPr/>
          <p:nvPr/>
        </p:nvGrpSpPr>
        <p:grpSpPr>
          <a:xfrm>
            <a:off x="3962481" y="2714405"/>
            <a:ext cx="365158" cy="365368"/>
            <a:chOff x="3962481" y="2901255"/>
            <a:chExt cx="365158" cy="365368"/>
          </a:xfrm>
        </p:grpSpPr>
        <p:sp>
          <p:nvSpPr>
            <p:cNvPr id="12213" name="Google Shape;12213;p92"/>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2"/>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2"/>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2"/>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2"/>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2"/>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2"/>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2"/>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2"/>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2"/>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2"/>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2"/>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2"/>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2"/>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2"/>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2"/>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2"/>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2"/>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92"/>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92"/>
          <p:cNvGrpSpPr/>
          <p:nvPr/>
        </p:nvGrpSpPr>
        <p:grpSpPr>
          <a:xfrm>
            <a:off x="3520995" y="2738878"/>
            <a:ext cx="365551" cy="316238"/>
            <a:chOff x="3520995" y="2925728"/>
            <a:chExt cx="365551" cy="316238"/>
          </a:xfrm>
        </p:grpSpPr>
        <p:sp>
          <p:nvSpPr>
            <p:cNvPr id="12233" name="Google Shape;12233;p92"/>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2"/>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2"/>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2"/>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2"/>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2"/>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2"/>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2"/>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2"/>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2"/>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2"/>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2"/>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92"/>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92"/>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2"/>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2"/>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2"/>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2"/>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2"/>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2"/>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92"/>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2"/>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2"/>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2"/>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2"/>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2"/>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2"/>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2"/>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2"/>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2"/>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2"/>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2"/>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2"/>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2"/>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2"/>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2"/>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2"/>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2"/>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2"/>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2"/>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92"/>
          <p:cNvGrpSpPr/>
          <p:nvPr/>
        </p:nvGrpSpPr>
        <p:grpSpPr>
          <a:xfrm>
            <a:off x="894378" y="2235188"/>
            <a:ext cx="284926" cy="365237"/>
            <a:chOff x="894378" y="2422038"/>
            <a:chExt cx="284926" cy="365237"/>
          </a:xfrm>
        </p:grpSpPr>
        <p:sp>
          <p:nvSpPr>
            <p:cNvPr id="12274" name="Google Shape;12274;p92"/>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2"/>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2"/>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2"/>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2"/>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2"/>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2"/>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2"/>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2"/>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2"/>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2"/>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2"/>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2"/>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92"/>
          <p:cNvGrpSpPr/>
          <p:nvPr/>
        </p:nvGrpSpPr>
        <p:grpSpPr>
          <a:xfrm>
            <a:off x="3077518" y="2741787"/>
            <a:ext cx="376844" cy="310369"/>
            <a:chOff x="3077518" y="2928637"/>
            <a:chExt cx="376844" cy="310369"/>
          </a:xfrm>
        </p:grpSpPr>
        <p:sp>
          <p:nvSpPr>
            <p:cNvPr id="12288" name="Google Shape;12288;p92"/>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2"/>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2"/>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2"/>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2"/>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2"/>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2"/>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2"/>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2"/>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2"/>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2"/>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2"/>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2"/>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92"/>
          <p:cNvGrpSpPr/>
          <p:nvPr/>
        </p:nvGrpSpPr>
        <p:grpSpPr>
          <a:xfrm>
            <a:off x="2637656" y="2714248"/>
            <a:ext cx="365289" cy="365525"/>
            <a:chOff x="2637656" y="2901098"/>
            <a:chExt cx="365289" cy="365525"/>
          </a:xfrm>
        </p:grpSpPr>
        <p:sp>
          <p:nvSpPr>
            <p:cNvPr id="12302" name="Google Shape;12302;p92"/>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2"/>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2"/>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2"/>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2"/>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2"/>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92"/>
          <p:cNvGrpSpPr/>
          <p:nvPr/>
        </p:nvGrpSpPr>
        <p:grpSpPr>
          <a:xfrm>
            <a:off x="2195804" y="2759526"/>
            <a:ext cx="365394" cy="274969"/>
            <a:chOff x="2195804" y="2946376"/>
            <a:chExt cx="365394" cy="274969"/>
          </a:xfrm>
        </p:grpSpPr>
        <p:sp>
          <p:nvSpPr>
            <p:cNvPr id="12309" name="Google Shape;12309;p92"/>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2"/>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2"/>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2"/>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2"/>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2"/>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2"/>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2"/>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2"/>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2"/>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2"/>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2"/>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2"/>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2"/>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2"/>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2"/>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2"/>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2"/>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2"/>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2"/>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2"/>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2"/>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2"/>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2"/>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2"/>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2"/>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2"/>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2"/>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2"/>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92"/>
          <p:cNvGrpSpPr/>
          <p:nvPr/>
        </p:nvGrpSpPr>
        <p:grpSpPr>
          <a:xfrm>
            <a:off x="1312334" y="2714248"/>
            <a:ext cx="377342" cy="365525"/>
            <a:chOff x="1312334" y="2901098"/>
            <a:chExt cx="377342" cy="365525"/>
          </a:xfrm>
        </p:grpSpPr>
        <p:sp>
          <p:nvSpPr>
            <p:cNvPr id="12339" name="Google Shape;12339;p92"/>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2"/>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2"/>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2"/>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2"/>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2"/>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2"/>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92"/>
          <p:cNvGrpSpPr/>
          <p:nvPr/>
        </p:nvGrpSpPr>
        <p:grpSpPr>
          <a:xfrm>
            <a:off x="859660" y="2714379"/>
            <a:ext cx="377133" cy="365341"/>
            <a:chOff x="859660" y="2901229"/>
            <a:chExt cx="377133" cy="365341"/>
          </a:xfrm>
        </p:grpSpPr>
        <p:sp>
          <p:nvSpPr>
            <p:cNvPr id="12347" name="Google Shape;12347;p92"/>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2"/>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2"/>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2"/>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2"/>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2"/>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2"/>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2"/>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2"/>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2"/>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2"/>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2"/>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2"/>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2"/>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2"/>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2"/>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2"/>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2"/>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2"/>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92"/>
          <p:cNvGrpSpPr/>
          <p:nvPr/>
        </p:nvGrpSpPr>
        <p:grpSpPr>
          <a:xfrm>
            <a:off x="3090671" y="3178425"/>
            <a:ext cx="323365" cy="365420"/>
            <a:chOff x="3090671" y="3365275"/>
            <a:chExt cx="323365" cy="365420"/>
          </a:xfrm>
        </p:grpSpPr>
        <p:sp>
          <p:nvSpPr>
            <p:cNvPr id="12367" name="Google Shape;12367;p92"/>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2"/>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2"/>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2"/>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2"/>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2"/>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2"/>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2"/>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2"/>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2"/>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2"/>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2"/>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2"/>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2"/>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2"/>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2"/>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2"/>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2"/>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2"/>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2"/>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2"/>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2"/>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2"/>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2"/>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2"/>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2"/>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2"/>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92"/>
          <p:cNvGrpSpPr/>
          <p:nvPr/>
        </p:nvGrpSpPr>
        <p:grpSpPr>
          <a:xfrm>
            <a:off x="861651" y="4093731"/>
            <a:ext cx="346554" cy="364844"/>
            <a:chOff x="861651" y="4280581"/>
            <a:chExt cx="346554" cy="364844"/>
          </a:xfrm>
        </p:grpSpPr>
        <p:sp>
          <p:nvSpPr>
            <p:cNvPr id="12395" name="Google Shape;12395;p92"/>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2"/>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2"/>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2"/>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2"/>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2"/>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2"/>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2"/>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2"/>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2"/>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2"/>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2"/>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92"/>
          <p:cNvGrpSpPr/>
          <p:nvPr/>
        </p:nvGrpSpPr>
        <p:grpSpPr>
          <a:xfrm>
            <a:off x="1385020" y="4093757"/>
            <a:ext cx="330440" cy="364791"/>
            <a:chOff x="1385020" y="4280607"/>
            <a:chExt cx="330440" cy="364791"/>
          </a:xfrm>
        </p:grpSpPr>
        <p:sp>
          <p:nvSpPr>
            <p:cNvPr id="12408" name="Google Shape;12408;p92"/>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2"/>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2"/>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2"/>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2"/>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2"/>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2"/>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2"/>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2"/>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2"/>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2"/>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2"/>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2"/>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2"/>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2"/>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2"/>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2"/>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2"/>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2"/>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2"/>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2"/>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2"/>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2"/>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2"/>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2"/>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2"/>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92"/>
          <p:cNvGrpSpPr/>
          <p:nvPr/>
        </p:nvGrpSpPr>
        <p:grpSpPr>
          <a:xfrm>
            <a:off x="1737836" y="1314091"/>
            <a:ext cx="392016" cy="369560"/>
            <a:chOff x="1737836" y="1500941"/>
            <a:chExt cx="392016" cy="369560"/>
          </a:xfrm>
        </p:grpSpPr>
        <p:sp>
          <p:nvSpPr>
            <p:cNvPr id="12435" name="Google Shape;12435;p92"/>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2"/>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2"/>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2"/>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2"/>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2"/>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2"/>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2"/>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2"/>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2"/>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2"/>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2"/>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2"/>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2"/>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2"/>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2"/>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2"/>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92"/>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2"/>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2"/>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2"/>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2"/>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2"/>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2"/>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2"/>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2"/>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2"/>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2"/>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92"/>
          <p:cNvGrpSpPr/>
          <p:nvPr/>
        </p:nvGrpSpPr>
        <p:grpSpPr>
          <a:xfrm>
            <a:off x="1879330" y="4111496"/>
            <a:ext cx="379884" cy="329182"/>
            <a:chOff x="1879330" y="4298346"/>
            <a:chExt cx="379884" cy="329182"/>
          </a:xfrm>
        </p:grpSpPr>
        <p:sp>
          <p:nvSpPr>
            <p:cNvPr id="12473" name="Google Shape;12473;p92"/>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2"/>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2"/>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2"/>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2"/>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2"/>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2"/>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2"/>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2"/>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2"/>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2"/>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2"/>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2"/>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2"/>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2"/>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2"/>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2"/>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2"/>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2"/>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2"/>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2"/>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2"/>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92"/>
          <p:cNvGrpSpPr/>
          <p:nvPr/>
        </p:nvGrpSpPr>
        <p:grpSpPr>
          <a:xfrm>
            <a:off x="2399816" y="4111365"/>
            <a:ext cx="365394" cy="329706"/>
            <a:chOff x="2399816" y="4298215"/>
            <a:chExt cx="365394" cy="329706"/>
          </a:xfrm>
        </p:grpSpPr>
        <p:sp>
          <p:nvSpPr>
            <p:cNvPr id="12496" name="Google Shape;12496;p92"/>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2"/>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2"/>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2"/>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2"/>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2"/>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2"/>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2"/>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2"/>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2"/>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2"/>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2"/>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2"/>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2"/>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2"/>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2"/>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92"/>
          <p:cNvGrpSpPr/>
          <p:nvPr/>
        </p:nvGrpSpPr>
        <p:grpSpPr>
          <a:xfrm>
            <a:off x="2915743" y="4108221"/>
            <a:ext cx="366547" cy="335968"/>
            <a:chOff x="2915743" y="4295071"/>
            <a:chExt cx="366547" cy="335968"/>
          </a:xfrm>
        </p:grpSpPr>
        <p:sp>
          <p:nvSpPr>
            <p:cNvPr id="12513" name="Google Shape;12513;p92"/>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2"/>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2"/>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2"/>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2"/>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2"/>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2"/>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2"/>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2"/>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2"/>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2"/>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2"/>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2"/>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2"/>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2"/>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2"/>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2"/>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2"/>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2"/>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2"/>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2"/>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2"/>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2"/>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2"/>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2"/>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2"/>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2"/>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2"/>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2"/>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92"/>
          <p:cNvGrpSpPr/>
          <p:nvPr/>
        </p:nvGrpSpPr>
        <p:grpSpPr>
          <a:xfrm>
            <a:off x="5712834" y="3626121"/>
            <a:ext cx="347550" cy="324046"/>
            <a:chOff x="5712834" y="3812971"/>
            <a:chExt cx="347550" cy="324046"/>
          </a:xfrm>
        </p:grpSpPr>
        <p:sp>
          <p:nvSpPr>
            <p:cNvPr id="12543" name="Google Shape;12543;p92"/>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2"/>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2"/>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2"/>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2"/>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2"/>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2"/>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2"/>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2"/>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2"/>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2"/>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2"/>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2"/>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2"/>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2"/>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2"/>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92"/>
          <p:cNvGrpSpPr/>
          <p:nvPr/>
        </p:nvGrpSpPr>
        <p:grpSpPr>
          <a:xfrm>
            <a:off x="6181466" y="3672290"/>
            <a:ext cx="347943" cy="231709"/>
            <a:chOff x="6181466" y="3859140"/>
            <a:chExt cx="347943" cy="231709"/>
          </a:xfrm>
        </p:grpSpPr>
        <p:sp>
          <p:nvSpPr>
            <p:cNvPr id="12560" name="Google Shape;12560;p92"/>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2"/>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2"/>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2"/>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2"/>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2"/>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2"/>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2"/>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2"/>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2"/>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2"/>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2"/>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2"/>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2"/>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92"/>
          <p:cNvGrpSpPr/>
          <p:nvPr/>
        </p:nvGrpSpPr>
        <p:grpSpPr>
          <a:xfrm>
            <a:off x="2656024" y="3178294"/>
            <a:ext cx="298735" cy="365472"/>
            <a:chOff x="2656024" y="3365144"/>
            <a:chExt cx="298735" cy="365472"/>
          </a:xfrm>
        </p:grpSpPr>
        <p:sp>
          <p:nvSpPr>
            <p:cNvPr id="12575" name="Google Shape;12575;p92"/>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2"/>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2"/>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2"/>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2"/>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2"/>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2"/>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2"/>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2"/>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2"/>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2"/>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2"/>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2"/>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2"/>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2"/>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2"/>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2"/>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2"/>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2"/>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2"/>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2"/>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2"/>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2"/>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92"/>
          <p:cNvGrpSpPr/>
          <p:nvPr/>
        </p:nvGrpSpPr>
        <p:grpSpPr>
          <a:xfrm>
            <a:off x="7172235" y="3616505"/>
            <a:ext cx="387561" cy="384312"/>
            <a:chOff x="7172235" y="3803355"/>
            <a:chExt cx="387561" cy="384312"/>
          </a:xfrm>
        </p:grpSpPr>
        <p:sp>
          <p:nvSpPr>
            <p:cNvPr id="12599" name="Google Shape;12599;p92"/>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2"/>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2"/>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2"/>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2"/>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2"/>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2"/>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2"/>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2"/>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2"/>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2"/>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2"/>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2"/>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2"/>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2"/>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2"/>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2"/>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2"/>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2"/>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2"/>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2"/>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2"/>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2"/>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2"/>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2"/>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92"/>
          <p:cNvGrpSpPr/>
          <p:nvPr/>
        </p:nvGrpSpPr>
        <p:grpSpPr>
          <a:xfrm>
            <a:off x="6655443" y="3612365"/>
            <a:ext cx="428280" cy="351638"/>
            <a:chOff x="6655443" y="3799215"/>
            <a:chExt cx="428280" cy="351638"/>
          </a:xfrm>
        </p:grpSpPr>
        <p:sp>
          <p:nvSpPr>
            <p:cNvPr id="12625" name="Google Shape;12625;p92"/>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2"/>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2"/>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2"/>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2"/>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2"/>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2"/>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2"/>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2"/>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2"/>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2"/>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2"/>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2"/>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92"/>
          <p:cNvGrpSpPr/>
          <p:nvPr/>
        </p:nvGrpSpPr>
        <p:grpSpPr>
          <a:xfrm>
            <a:off x="5224551" y="3606417"/>
            <a:ext cx="366547" cy="363507"/>
            <a:chOff x="5224551" y="3793267"/>
            <a:chExt cx="366547" cy="363507"/>
          </a:xfrm>
        </p:grpSpPr>
        <p:sp>
          <p:nvSpPr>
            <p:cNvPr id="12639" name="Google Shape;12639;p92"/>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2"/>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2"/>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2"/>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2"/>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2"/>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2"/>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2"/>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2"/>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2"/>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2"/>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2"/>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2"/>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2"/>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92"/>
          <p:cNvGrpSpPr/>
          <p:nvPr/>
        </p:nvGrpSpPr>
        <p:grpSpPr>
          <a:xfrm>
            <a:off x="7075390" y="3162704"/>
            <a:ext cx="375429" cy="363822"/>
            <a:chOff x="7075390" y="3349554"/>
            <a:chExt cx="375429" cy="363822"/>
          </a:xfrm>
        </p:grpSpPr>
        <p:sp>
          <p:nvSpPr>
            <p:cNvPr id="12654" name="Google Shape;12654;p92"/>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2"/>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2"/>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2"/>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2"/>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2"/>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2"/>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2"/>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2"/>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2"/>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2"/>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2"/>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2"/>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2"/>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2"/>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2"/>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2"/>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2"/>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2"/>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92"/>
          <p:cNvGrpSpPr/>
          <p:nvPr/>
        </p:nvGrpSpPr>
        <p:grpSpPr>
          <a:xfrm>
            <a:off x="6641451" y="3213694"/>
            <a:ext cx="363402" cy="261527"/>
            <a:chOff x="6641451" y="3400544"/>
            <a:chExt cx="363402" cy="261527"/>
          </a:xfrm>
        </p:grpSpPr>
        <p:sp>
          <p:nvSpPr>
            <p:cNvPr id="12674" name="Google Shape;12674;p92"/>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2"/>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2"/>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2"/>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2"/>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2"/>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2"/>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2"/>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2"/>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2"/>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2"/>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2"/>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2"/>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2"/>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2"/>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2"/>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2"/>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2"/>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2"/>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92"/>
          <p:cNvGrpSpPr/>
          <p:nvPr/>
        </p:nvGrpSpPr>
        <p:grpSpPr>
          <a:xfrm>
            <a:off x="7658737" y="3162756"/>
            <a:ext cx="110208" cy="363219"/>
            <a:chOff x="7658737" y="3349606"/>
            <a:chExt cx="110208" cy="363219"/>
          </a:xfrm>
        </p:grpSpPr>
        <p:sp>
          <p:nvSpPr>
            <p:cNvPr id="12694" name="Google Shape;12694;p92"/>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2"/>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2"/>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2"/>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92"/>
          <p:cNvGrpSpPr/>
          <p:nvPr/>
        </p:nvGrpSpPr>
        <p:grpSpPr>
          <a:xfrm>
            <a:off x="7975263" y="3196846"/>
            <a:ext cx="363717" cy="295355"/>
            <a:chOff x="7975263" y="3383696"/>
            <a:chExt cx="363717" cy="295355"/>
          </a:xfrm>
        </p:grpSpPr>
        <p:sp>
          <p:nvSpPr>
            <p:cNvPr id="12699" name="Google Shape;12699;p92"/>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2"/>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2"/>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2"/>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2"/>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2"/>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2"/>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2"/>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2"/>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2"/>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2"/>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2"/>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2"/>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2"/>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2"/>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2"/>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2"/>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2"/>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2"/>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2"/>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92"/>
          <p:cNvGrpSpPr/>
          <p:nvPr/>
        </p:nvGrpSpPr>
        <p:grpSpPr>
          <a:xfrm>
            <a:off x="4891988" y="2241450"/>
            <a:ext cx="285424" cy="363507"/>
            <a:chOff x="4891988" y="2428300"/>
            <a:chExt cx="285424" cy="363507"/>
          </a:xfrm>
        </p:grpSpPr>
        <p:sp>
          <p:nvSpPr>
            <p:cNvPr id="12720" name="Google Shape;12720;p92"/>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2"/>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2"/>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2"/>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2"/>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2"/>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2"/>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2"/>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2"/>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2"/>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92"/>
          <p:cNvGrpSpPr/>
          <p:nvPr/>
        </p:nvGrpSpPr>
        <p:grpSpPr>
          <a:xfrm>
            <a:off x="6632909" y="2260971"/>
            <a:ext cx="368302" cy="324361"/>
            <a:chOff x="6632909" y="2447821"/>
            <a:chExt cx="368302" cy="324361"/>
          </a:xfrm>
        </p:grpSpPr>
        <p:sp>
          <p:nvSpPr>
            <p:cNvPr id="12731" name="Google Shape;12731;p92"/>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2"/>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2"/>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2"/>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2"/>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2"/>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2"/>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2"/>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2"/>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2"/>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2"/>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2"/>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2"/>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2"/>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2"/>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92"/>
          <p:cNvGrpSpPr/>
          <p:nvPr/>
        </p:nvGrpSpPr>
        <p:grpSpPr>
          <a:xfrm>
            <a:off x="1754187" y="2714248"/>
            <a:ext cx="365289" cy="365525"/>
            <a:chOff x="1754187" y="2901098"/>
            <a:chExt cx="365289" cy="365525"/>
          </a:xfrm>
        </p:grpSpPr>
        <p:sp>
          <p:nvSpPr>
            <p:cNvPr id="12747" name="Google Shape;12747;p92"/>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2"/>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2"/>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2"/>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2"/>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2"/>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2"/>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2"/>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2"/>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2"/>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2"/>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2"/>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2"/>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2"/>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2"/>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2"/>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2"/>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2"/>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2"/>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2"/>
          <p:cNvGrpSpPr/>
          <p:nvPr/>
        </p:nvGrpSpPr>
        <p:grpSpPr>
          <a:xfrm>
            <a:off x="5770820" y="1828499"/>
            <a:ext cx="363507" cy="303032"/>
            <a:chOff x="5770820" y="2015349"/>
            <a:chExt cx="363507" cy="303032"/>
          </a:xfrm>
        </p:grpSpPr>
        <p:sp>
          <p:nvSpPr>
            <p:cNvPr id="12767" name="Google Shape;12767;p92"/>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2"/>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2"/>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2"/>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2"/>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2"/>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2"/>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2"/>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2"/>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2"/>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2"/>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2"/>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2"/>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2"/>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2"/>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2"/>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2"/>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2"/>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2"/>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2"/>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2"/>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2"/>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2"/>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2"/>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2"/>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2"/>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92"/>
          <p:cNvGrpSpPr/>
          <p:nvPr/>
        </p:nvGrpSpPr>
        <p:grpSpPr>
          <a:xfrm>
            <a:off x="5322417" y="1799886"/>
            <a:ext cx="368931" cy="359944"/>
            <a:chOff x="5322417" y="1986736"/>
            <a:chExt cx="368931" cy="359944"/>
          </a:xfrm>
        </p:grpSpPr>
        <p:sp>
          <p:nvSpPr>
            <p:cNvPr id="12794" name="Google Shape;12794;p92"/>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2"/>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2"/>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2"/>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2"/>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2"/>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2"/>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2"/>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2"/>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2"/>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2"/>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2"/>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2"/>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2"/>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2"/>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2"/>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2"/>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2"/>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2"/>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2"/>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2"/>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2"/>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2"/>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92"/>
          <p:cNvGrpSpPr/>
          <p:nvPr/>
        </p:nvGrpSpPr>
        <p:grpSpPr>
          <a:xfrm>
            <a:off x="6189641" y="2279418"/>
            <a:ext cx="363298" cy="287572"/>
            <a:chOff x="6189641" y="2466268"/>
            <a:chExt cx="363298" cy="287572"/>
          </a:xfrm>
        </p:grpSpPr>
        <p:sp>
          <p:nvSpPr>
            <p:cNvPr id="12818" name="Google Shape;12818;p92"/>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2"/>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2"/>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2"/>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2"/>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2"/>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2"/>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2"/>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2"/>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2"/>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2"/>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2"/>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2"/>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92"/>
          <p:cNvGrpSpPr/>
          <p:nvPr/>
        </p:nvGrpSpPr>
        <p:grpSpPr>
          <a:xfrm>
            <a:off x="7076255" y="2241398"/>
            <a:ext cx="369455" cy="363638"/>
            <a:chOff x="7076255" y="2428248"/>
            <a:chExt cx="369455" cy="363638"/>
          </a:xfrm>
        </p:grpSpPr>
        <p:sp>
          <p:nvSpPr>
            <p:cNvPr id="12832" name="Google Shape;12832;p92"/>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2"/>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2"/>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2"/>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2"/>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2"/>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2"/>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2"/>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2"/>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2"/>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92"/>
          <p:cNvGrpSpPr/>
          <p:nvPr/>
        </p:nvGrpSpPr>
        <p:grpSpPr>
          <a:xfrm>
            <a:off x="5331090" y="3150179"/>
            <a:ext cx="316238" cy="388688"/>
            <a:chOff x="5331090" y="3337029"/>
            <a:chExt cx="316238" cy="388688"/>
          </a:xfrm>
        </p:grpSpPr>
        <p:sp>
          <p:nvSpPr>
            <p:cNvPr id="12843" name="Google Shape;12843;p92"/>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2"/>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2"/>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2"/>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2"/>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2"/>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2"/>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2"/>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2"/>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2"/>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2"/>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2"/>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2"/>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2"/>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2"/>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2"/>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2"/>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2"/>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2"/>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2"/>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2"/>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2"/>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2"/>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2"/>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2"/>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2"/>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92"/>
          <p:cNvGrpSpPr/>
          <p:nvPr/>
        </p:nvGrpSpPr>
        <p:grpSpPr>
          <a:xfrm>
            <a:off x="7995963" y="1798313"/>
            <a:ext cx="343279" cy="363402"/>
            <a:chOff x="7995963" y="1985163"/>
            <a:chExt cx="343279" cy="363402"/>
          </a:xfrm>
        </p:grpSpPr>
        <p:sp>
          <p:nvSpPr>
            <p:cNvPr id="12870" name="Google Shape;12870;p92"/>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2"/>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2"/>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2"/>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2"/>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2"/>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2"/>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2"/>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2"/>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2"/>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2"/>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2"/>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2"/>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2"/>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2"/>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2"/>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2"/>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2"/>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2"/>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2"/>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92"/>
          <p:cNvGrpSpPr/>
          <p:nvPr/>
        </p:nvGrpSpPr>
        <p:grpSpPr>
          <a:xfrm>
            <a:off x="5743255" y="2246560"/>
            <a:ext cx="364162" cy="353236"/>
            <a:chOff x="5743255" y="2433410"/>
            <a:chExt cx="364162" cy="353236"/>
          </a:xfrm>
        </p:grpSpPr>
        <p:sp>
          <p:nvSpPr>
            <p:cNvPr id="12891" name="Google Shape;12891;p92"/>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2"/>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2"/>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2"/>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2"/>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2"/>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2"/>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2"/>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2"/>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2"/>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2"/>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2"/>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2"/>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2"/>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2"/>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2"/>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2"/>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2"/>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2"/>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2"/>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2"/>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92"/>
          <p:cNvGrpSpPr/>
          <p:nvPr/>
        </p:nvGrpSpPr>
        <p:grpSpPr>
          <a:xfrm>
            <a:off x="4885202" y="1812410"/>
            <a:ext cx="363271" cy="335104"/>
            <a:chOff x="4885202" y="1999260"/>
            <a:chExt cx="363271" cy="335104"/>
          </a:xfrm>
        </p:grpSpPr>
        <p:sp>
          <p:nvSpPr>
            <p:cNvPr id="12913" name="Google Shape;12913;p92"/>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2"/>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2"/>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2"/>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2"/>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2"/>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2"/>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2"/>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2"/>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2"/>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2"/>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2"/>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2"/>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2"/>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2"/>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2"/>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2"/>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2"/>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92"/>
          <p:cNvGrpSpPr/>
          <p:nvPr/>
        </p:nvGrpSpPr>
        <p:grpSpPr>
          <a:xfrm>
            <a:off x="7062315" y="2715113"/>
            <a:ext cx="363507" cy="346423"/>
            <a:chOff x="7062315" y="2901963"/>
            <a:chExt cx="363507" cy="346423"/>
          </a:xfrm>
        </p:grpSpPr>
        <p:sp>
          <p:nvSpPr>
            <p:cNvPr id="12932" name="Google Shape;12932;p92"/>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2"/>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2"/>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2"/>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2"/>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2"/>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2"/>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2"/>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2"/>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2"/>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2"/>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2"/>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4" name="Google Shape;12944;p92"/>
          <p:cNvGrpSpPr/>
          <p:nvPr/>
        </p:nvGrpSpPr>
        <p:grpSpPr>
          <a:xfrm>
            <a:off x="7541533" y="1798313"/>
            <a:ext cx="359865" cy="363402"/>
            <a:chOff x="7541533" y="1985163"/>
            <a:chExt cx="359865" cy="363402"/>
          </a:xfrm>
        </p:grpSpPr>
        <p:sp>
          <p:nvSpPr>
            <p:cNvPr id="12945" name="Google Shape;12945;p92"/>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2"/>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2"/>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2"/>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2"/>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2"/>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2"/>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2"/>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2"/>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2"/>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2"/>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2"/>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2"/>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2"/>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2"/>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2"/>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2"/>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2"/>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2"/>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2"/>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2"/>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2"/>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2"/>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92"/>
          <p:cNvGrpSpPr/>
          <p:nvPr/>
        </p:nvGrpSpPr>
        <p:grpSpPr>
          <a:xfrm>
            <a:off x="6602959" y="2721663"/>
            <a:ext cx="363402" cy="333322"/>
            <a:chOff x="6602959" y="2908513"/>
            <a:chExt cx="363402" cy="333322"/>
          </a:xfrm>
        </p:grpSpPr>
        <p:sp>
          <p:nvSpPr>
            <p:cNvPr id="12969" name="Google Shape;12969;p92"/>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2"/>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2"/>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2"/>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2"/>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2"/>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2"/>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2"/>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2"/>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2"/>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2"/>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2"/>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2"/>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2"/>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2"/>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2"/>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2"/>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2"/>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2"/>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2"/>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2"/>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2"/>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2"/>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2"/>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2"/>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2"/>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92"/>
          <p:cNvGrpSpPr/>
          <p:nvPr/>
        </p:nvGrpSpPr>
        <p:grpSpPr>
          <a:xfrm>
            <a:off x="5289454" y="2297288"/>
            <a:ext cx="371840" cy="252068"/>
            <a:chOff x="5289454" y="2484138"/>
            <a:chExt cx="371840" cy="252068"/>
          </a:xfrm>
        </p:grpSpPr>
        <p:sp>
          <p:nvSpPr>
            <p:cNvPr id="12996" name="Google Shape;12996;p92"/>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2"/>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2"/>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2"/>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2"/>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2"/>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2"/>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2"/>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2"/>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2"/>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2"/>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2"/>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2"/>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2"/>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2"/>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2"/>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2"/>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2"/>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2"/>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2"/>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2"/>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2"/>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2"/>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2"/>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2"/>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2"/>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2"/>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2"/>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2"/>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2"/>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2"/>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2"/>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2"/>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92"/>
          <p:cNvGrpSpPr/>
          <p:nvPr/>
        </p:nvGrpSpPr>
        <p:grpSpPr>
          <a:xfrm>
            <a:off x="6215319" y="1798235"/>
            <a:ext cx="360258" cy="363455"/>
            <a:chOff x="6215319" y="1985085"/>
            <a:chExt cx="360258" cy="363455"/>
          </a:xfrm>
        </p:grpSpPr>
        <p:sp>
          <p:nvSpPr>
            <p:cNvPr id="13030" name="Google Shape;13030;p92"/>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2"/>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2"/>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2"/>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2"/>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2"/>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2"/>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2"/>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2"/>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92"/>
          <p:cNvGrpSpPr/>
          <p:nvPr/>
        </p:nvGrpSpPr>
        <p:grpSpPr>
          <a:xfrm>
            <a:off x="5354856" y="1315847"/>
            <a:ext cx="251334" cy="363402"/>
            <a:chOff x="5354856" y="1502697"/>
            <a:chExt cx="251334" cy="363402"/>
          </a:xfrm>
        </p:grpSpPr>
        <p:sp>
          <p:nvSpPr>
            <p:cNvPr id="13040" name="Google Shape;13040;p92"/>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2"/>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2"/>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2"/>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2"/>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2"/>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2"/>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2"/>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2"/>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2"/>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2"/>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2"/>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2"/>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92"/>
          <p:cNvGrpSpPr/>
          <p:nvPr/>
        </p:nvGrpSpPr>
        <p:grpSpPr>
          <a:xfrm>
            <a:off x="7967402" y="2288693"/>
            <a:ext cx="374093" cy="267082"/>
            <a:chOff x="7967402" y="2475543"/>
            <a:chExt cx="374093" cy="267082"/>
          </a:xfrm>
        </p:grpSpPr>
        <p:sp>
          <p:nvSpPr>
            <p:cNvPr id="13054" name="Google Shape;13054;p92"/>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2"/>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2"/>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2"/>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2"/>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2"/>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2"/>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2"/>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2"/>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2"/>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2"/>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2"/>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2"/>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2"/>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2"/>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92"/>
          <p:cNvGrpSpPr/>
          <p:nvPr/>
        </p:nvGrpSpPr>
        <p:grpSpPr>
          <a:xfrm>
            <a:off x="7526624" y="2273836"/>
            <a:ext cx="363979" cy="298604"/>
            <a:chOff x="7526624" y="2460686"/>
            <a:chExt cx="363979" cy="298604"/>
          </a:xfrm>
        </p:grpSpPr>
        <p:sp>
          <p:nvSpPr>
            <p:cNvPr id="13070" name="Google Shape;13070;p92"/>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2"/>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2"/>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2"/>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2"/>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2"/>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2"/>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2"/>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2"/>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2"/>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2"/>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2"/>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2"/>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2"/>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2"/>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2"/>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2"/>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2"/>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2"/>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92"/>
          <p:cNvGrpSpPr/>
          <p:nvPr/>
        </p:nvGrpSpPr>
        <p:grpSpPr>
          <a:xfrm>
            <a:off x="7108353" y="1798235"/>
            <a:ext cx="346161" cy="363481"/>
            <a:chOff x="7108353" y="1985085"/>
            <a:chExt cx="346161" cy="363481"/>
          </a:xfrm>
        </p:grpSpPr>
        <p:sp>
          <p:nvSpPr>
            <p:cNvPr id="13090" name="Google Shape;13090;p92"/>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2"/>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2"/>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2"/>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2"/>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2"/>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2"/>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2"/>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2"/>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2"/>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2"/>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2"/>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2"/>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2"/>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2"/>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2"/>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2"/>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92"/>
          <p:cNvGrpSpPr/>
          <p:nvPr/>
        </p:nvGrpSpPr>
        <p:grpSpPr>
          <a:xfrm>
            <a:off x="6139594" y="2730598"/>
            <a:ext cx="371578" cy="315347"/>
            <a:chOff x="6139594" y="2917448"/>
            <a:chExt cx="371578" cy="315347"/>
          </a:xfrm>
        </p:grpSpPr>
        <p:sp>
          <p:nvSpPr>
            <p:cNvPr id="13108" name="Google Shape;13108;p92"/>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2"/>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2"/>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2"/>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2"/>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2"/>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2"/>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2"/>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6" name="Google Shape;13116;p92"/>
          <p:cNvGrpSpPr/>
          <p:nvPr/>
        </p:nvGrpSpPr>
        <p:grpSpPr>
          <a:xfrm>
            <a:off x="7539253" y="2706545"/>
            <a:ext cx="328186" cy="363429"/>
            <a:chOff x="7539253" y="2893395"/>
            <a:chExt cx="328186" cy="363429"/>
          </a:xfrm>
        </p:grpSpPr>
        <p:sp>
          <p:nvSpPr>
            <p:cNvPr id="13117" name="Google Shape;13117;p92"/>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2"/>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2"/>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2"/>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2"/>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2"/>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2"/>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2"/>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2"/>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2"/>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2"/>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2"/>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2"/>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2"/>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2"/>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92"/>
          <p:cNvGrpSpPr/>
          <p:nvPr/>
        </p:nvGrpSpPr>
        <p:grpSpPr>
          <a:xfrm>
            <a:off x="8004138" y="2706571"/>
            <a:ext cx="317365" cy="363402"/>
            <a:chOff x="8004138" y="2893421"/>
            <a:chExt cx="317365" cy="363402"/>
          </a:xfrm>
        </p:grpSpPr>
        <p:sp>
          <p:nvSpPr>
            <p:cNvPr id="13133" name="Google Shape;13133;p92"/>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2"/>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2"/>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2"/>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2"/>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2"/>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2"/>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2"/>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2"/>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2"/>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2"/>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2"/>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2"/>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2"/>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2"/>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2"/>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2"/>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2"/>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2"/>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2"/>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2"/>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2"/>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2"/>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92"/>
          <p:cNvGrpSpPr/>
          <p:nvPr/>
        </p:nvGrpSpPr>
        <p:grpSpPr>
          <a:xfrm>
            <a:off x="5683016" y="2706649"/>
            <a:ext cx="365551" cy="363376"/>
            <a:chOff x="5683016" y="2893499"/>
            <a:chExt cx="365551" cy="363376"/>
          </a:xfrm>
        </p:grpSpPr>
        <p:sp>
          <p:nvSpPr>
            <p:cNvPr id="13157" name="Google Shape;13157;p92"/>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2"/>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2"/>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2"/>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2"/>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2"/>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2"/>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2"/>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2"/>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2"/>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2"/>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2"/>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2"/>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2"/>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2"/>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92"/>
          <p:cNvGrpSpPr/>
          <p:nvPr/>
        </p:nvGrpSpPr>
        <p:grpSpPr>
          <a:xfrm>
            <a:off x="4891622" y="1315847"/>
            <a:ext cx="255841" cy="363402"/>
            <a:chOff x="4891622" y="1502697"/>
            <a:chExt cx="255841" cy="363402"/>
          </a:xfrm>
        </p:grpSpPr>
        <p:sp>
          <p:nvSpPr>
            <p:cNvPr id="13173" name="Google Shape;13173;p92"/>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2"/>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2"/>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2"/>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2"/>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2"/>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2"/>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2"/>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2"/>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2"/>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2"/>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2"/>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2"/>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2"/>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2"/>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2"/>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92"/>
          <p:cNvGrpSpPr/>
          <p:nvPr/>
        </p:nvGrpSpPr>
        <p:grpSpPr>
          <a:xfrm>
            <a:off x="6281219" y="1315847"/>
            <a:ext cx="243919" cy="363402"/>
            <a:chOff x="6281219" y="1502697"/>
            <a:chExt cx="243919" cy="363402"/>
          </a:xfrm>
        </p:grpSpPr>
        <p:sp>
          <p:nvSpPr>
            <p:cNvPr id="13190" name="Google Shape;13190;p92"/>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2"/>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2"/>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2"/>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2"/>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2"/>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2"/>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2"/>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2"/>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2"/>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2"/>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2"/>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2"/>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2"/>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92"/>
          <p:cNvGrpSpPr/>
          <p:nvPr/>
        </p:nvGrpSpPr>
        <p:grpSpPr>
          <a:xfrm>
            <a:off x="4888713" y="3163018"/>
            <a:ext cx="311469" cy="363167"/>
            <a:chOff x="4888713" y="3349868"/>
            <a:chExt cx="311469" cy="363167"/>
          </a:xfrm>
        </p:grpSpPr>
        <p:sp>
          <p:nvSpPr>
            <p:cNvPr id="13205" name="Google Shape;13205;p92"/>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2"/>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2"/>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2"/>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2"/>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2"/>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2"/>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2"/>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2"/>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2"/>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2"/>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2"/>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2"/>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2"/>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2"/>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92"/>
          <p:cNvGrpSpPr/>
          <p:nvPr/>
        </p:nvGrpSpPr>
        <p:grpSpPr>
          <a:xfrm>
            <a:off x="6196821" y="3222446"/>
            <a:ext cx="363402" cy="243971"/>
            <a:chOff x="6196821" y="3409296"/>
            <a:chExt cx="363402" cy="243971"/>
          </a:xfrm>
        </p:grpSpPr>
        <p:sp>
          <p:nvSpPr>
            <p:cNvPr id="13221" name="Google Shape;13221;p92"/>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2"/>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2"/>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2"/>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2"/>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2"/>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2"/>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2"/>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2"/>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2"/>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2"/>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2"/>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2"/>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2"/>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2"/>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2"/>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92"/>
          <p:cNvGrpSpPr/>
          <p:nvPr/>
        </p:nvGrpSpPr>
        <p:grpSpPr>
          <a:xfrm>
            <a:off x="5818221" y="1315847"/>
            <a:ext cx="252723" cy="363402"/>
            <a:chOff x="5818221" y="1502697"/>
            <a:chExt cx="252723" cy="363402"/>
          </a:xfrm>
        </p:grpSpPr>
        <p:sp>
          <p:nvSpPr>
            <p:cNvPr id="13238" name="Google Shape;13238;p92"/>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2"/>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2"/>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2"/>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2"/>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2"/>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2"/>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2"/>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2"/>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2"/>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2"/>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2"/>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2"/>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2"/>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2"/>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92"/>
          <p:cNvGrpSpPr/>
          <p:nvPr/>
        </p:nvGrpSpPr>
        <p:grpSpPr>
          <a:xfrm>
            <a:off x="6660814" y="1798235"/>
            <a:ext cx="355096" cy="363481"/>
            <a:chOff x="6660814" y="1985085"/>
            <a:chExt cx="355096" cy="363481"/>
          </a:xfrm>
        </p:grpSpPr>
        <p:sp>
          <p:nvSpPr>
            <p:cNvPr id="13254" name="Google Shape;13254;p92"/>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2"/>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2"/>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2"/>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2"/>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2"/>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2"/>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2"/>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2"/>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2"/>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2"/>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2"/>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2"/>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2"/>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2"/>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2"/>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2"/>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2"/>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2"/>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2"/>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2"/>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2"/>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2"/>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2"/>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2"/>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2"/>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2"/>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2"/>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2"/>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3" name="Google Shape;13283;p92"/>
          <p:cNvGrpSpPr/>
          <p:nvPr/>
        </p:nvGrpSpPr>
        <p:grpSpPr>
          <a:xfrm>
            <a:off x="7226448" y="1315847"/>
            <a:ext cx="198379" cy="363402"/>
            <a:chOff x="7226448" y="1502697"/>
            <a:chExt cx="198379" cy="363402"/>
          </a:xfrm>
        </p:grpSpPr>
        <p:sp>
          <p:nvSpPr>
            <p:cNvPr id="13284" name="Google Shape;13284;p92"/>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2"/>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2"/>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2"/>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2"/>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2"/>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2"/>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2"/>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2"/>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2"/>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2"/>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2"/>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2"/>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2"/>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92"/>
          <p:cNvGrpSpPr/>
          <p:nvPr/>
        </p:nvGrpSpPr>
        <p:grpSpPr>
          <a:xfrm>
            <a:off x="8169030" y="1315716"/>
            <a:ext cx="158001" cy="363533"/>
            <a:chOff x="8169030" y="1502566"/>
            <a:chExt cx="158001" cy="363533"/>
          </a:xfrm>
        </p:grpSpPr>
        <p:sp>
          <p:nvSpPr>
            <p:cNvPr id="13299" name="Google Shape;13299;p92"/>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2"/>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2"/>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2"/>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2"/>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2"/>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2"/>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2"/>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2"/>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2"/>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2"/>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2"/>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2"/>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2" name="Google Shape;13312;p92"/>
          <p:cNvGrpSpPr/>
          <p:nvPr/>
        </p:nvGrpSpPr>
        <p:grpSpPr>
          <a:xfrm>
            <a:off x="7706661" y="1315847"/>
            <a:ext cx="160281" cy="363402"/>
            <a:chOff x="7706661" y="1502697"/>
            <a:chExt cx="160281" cy="363402"/>
          </a:xfrm>
        </p:grpSpPr>
        <p:sp>
          <p:nvSpPr>
            <p:cNvPr id="13313" name="Google Shape;13313;p92"/>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2"/>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2"/>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2"/>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2"/>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2"/>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2"/>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2"/>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2"/>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2"/>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2"/>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2"/>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2"/>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2"/>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92"/>
          <p:cNvGrpSpPr/>
          <p:nvPr/>
        </p:nvGrpSpPr>
        <p:grpSpPr>
          <a:xfrm>
            <a:off x="6753519" y="1315821"/>
            <a:ext cx="225158" cy="365184"/>
            <a:chOff x="6753519" y="1502671"/>
            <a:chExt cx="225158" cy="365184"/>
          </a:xfrm>
        </p:grpSpPr>
        <p:sp>
          <p:nvSpPr>
            <p:cNvPr id="13328" name="Google Shape;13328;p92"/>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2"/>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2"/>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2"/>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2"/>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2"/>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2"/>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2"/>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2"/>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92"/>
          <p:cNvGrpSpPr/>
          <p:nvPr/>
        </p:nvGrpSpPr>
        <p:grpSpPr>
          <a:xfrm>
            <a:off x="5751876" y="3250561"/>
            <a:ext cx="363769" cy="187924"/>
            <a:chOff x="5751876" y="3437411"/>
            <a:chExt cx="363769" cy="187924"/>
          </a:xfrm>
        </p:grpSpPr>
        <p:sp>
          <p:nvSpPr>
            <p:cNvPr id="13338" name="Google Shape;13338;p92"/>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2"/>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2"/>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2"/>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2"/>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2"/>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2"/>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2"/>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2"/>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2"/>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2"/>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2"/>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2"/>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2"/>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2"/>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2"/>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2"/>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2"/>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2"/>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2"/>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2"/>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2"/>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2"/>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2"/>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2"/>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2"/>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2"/>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2"/>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92"/>
          <p:cNvGrpSpPr/>
          <p:nvPr/>
        </p:nvGrpSpPr>
        <p:grpSpPr>
          <a:xfrm>
            <a:off x="7660518" y="3613439"/>
            <a:ext cx="304263" cy="363664"/>
            <a:chOff x="7660518" y="3800289"/>
            <a:chExt cx="304263" cy="363664"/>
          </a:xfrm>
        </p:grpSpPr>
        <p:sp>
          <p:nvSpPr>
            <p:cNvPr id="13367" name="Google Shape;13367;p92"/>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2"/>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2"/>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2"/>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2"/>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2"/>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2"/>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2"/>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2"/>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2"/>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92"/>
          <p:cNvGrpSpPr/>
          <p:nvPr/>
        </p:nvGrpSpPr>
        <p:grpSpPr>
          <a:xfrm>
            <a:off x="5223660" y="2706623"/>
            <a:ext cx="365551" cy="363271"/>
            <a:chOff x="5223660" y="2893473"/>
            <a:chExt cx="365551" cy="363271"/>
          </a:xfrm>
        </p:grpSpPr>
        <p:sp>
          <p:nvSpPr>
            <p:cNvPr id="13378" name="Google Shape;13378;p92"/>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2"/>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2"/>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2"/>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2"/>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2"/>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2"/>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2"/>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2"/>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2"/>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2"/>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2"/>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2"/>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2"/>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2" name="Google Shape;13392;p92"/>
          <p:cNvGrpSpPr/>
          <p:nvPr/>
        </p:nvGrpSpPr>
        <p:grpSpPr>
          <a:xfrm>
            <a:off x="4864057" y="2706571"/>
            <a:ext cx="166700" cy="363271"/>
            <a:chOff x="4864057" y="2893421"/>
            <a:chExt cx="166700" cy="363271"/>
          </a:xfrm>
        </p:grpSpPr>
        <p:sp>
          <p:nvSpPr>
            <p:cNvPr id="13393" name="Google Shape;13393;p92"/>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2"/>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2"/>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2"/>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2"/>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2"/>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2"/>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2"/>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2"/>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2"/>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2"/>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2"/>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2"/>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6" name="Google Shape;13406;p9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407" name="Google Shape;13407;p9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11" name="Shape 13411"/>
        <p:cNvGrpSpPr/>
        <p:nvPr/>
      </p:nvGrpSpPr>
      <p:grpSpPr>
        <a:xfrm>
          <a:off x="0" y="0"/>
          <a:ext cx="0" cy="0"/>
          <a:chOff x="0" y="0"/>
          <a:chExt cx="0" cy="0"/>
        </a:xfrm>
      </p:grpSpPr>
      <p:grpSp>
        <p:nvGrpSpPr>
          <p:cNvPr id="13412" name="Google Shape;13412;p93"/>
          <p:cNvGrpSpPr/>
          <p:nvPr/>
        </p:nvGrpSpPr>
        <p:grpSpPr>
          <a:xfrm>
            <a:off x="4110083" y="3048528"/>
            <a:ext cx="361261" cy="357748"/>
            <a:chOff x="4132674" y="2896128"/>
            <a:chExt cx="361261" cy="357748"/>
          </a:xfrm>
        </p:grpSpPr>
        <p:sp>
          <p:nvSpPr>
            <p:cNvPr id="13413" name="Google Shape;13413;p93"/>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3"/>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3"/>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93"/>
          <p:cNvGrpSpPr/>
          <p:nvPr/>
        </p:nvGrpSpPr>
        <p:grpSpPr>
          <a:xfrm>
            <a:off x="7995693" y="3048475"/>
            <a:ext cx="248363" cy="357801"/>
            <a:chOff x="8018284" y="2896075"/>
            <a:chExt cx="248363" cy="357801"/>
          </a:xfrm>
        </p:grpSpPr>
        <p:sp>
          <p:nvSpPr>
            <p:cNvPr id="13417" name="Google Shape;13417;p93"/>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3"/>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3"/>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3"/>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3"/>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3"/>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3"/>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4" name="Google Shape;13424;p93"/>
          <p:cNvGrpSpPr/>
          <p:nvPr/>
        </p:nvGrpSpPr>
        <p:grpSpPr>
          <a:xfrm>
            <a:off x="4657558" y="3048528"/>
            <a:ext cx="360448" cy="357748"/>
            <a:chOff x="4680149" y="2896128"/>
            <a:chExt cx="360448" cy="357748"/>
          </a:xfrm>
        </p:grpSpPr>
        <p:sp>
          <p:nvSpPr>
            <p:cNvPr id="13425" name="Google Shape;13425;p93"/>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3"/>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3"/>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3"/>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3"/>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93"/>
          <p:cNvGrpSpPr/>
          <p:nvPr/>
        </p:nvGrpSpPr>
        <p:grpSpPr>
          <a:xfrm>
            <a:off x="7482112" y="3048449"/>
            <a:ext cx="181259" cy="357827"/>
            <a:chOff x="7504703" y="2896049"/>
            <a:chExt cx="181259" cy="357827"/>
          </a:xfrm>
        </p:grpSpPr>
        <p:sp>
          <p:nvSpPr>
            <p:cNvPr id="13431" name="Google Shape;13431;p93"/>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3"/>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3"/>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3"/>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3"/>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3"/>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3"/>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3"/>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3"/>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3"/>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3"/>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93"/>
          <p:cNvGrpSpPr/>
          <p:nvPr/>
        </p:nvGrpSpPr>
        <p:grpSpPr>
          <a:xfrm>
            <a:off x="4658160" y="1652371"/>
            <a:ext cx="374341" cy="364590"/>
            <a:chOff x="4680751" y="1499971"/>
            <a:chExt cx="374341" cy="364590"/>
          </a:xfrm>
        </p:grpSpPr>
        <p:sp>
          <p:nvSpPr>
            <p:cNvPr id="13443" name="Google Shape;13443;p93"/>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3"/>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3"/>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3"/>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3"/>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3"/>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3"/>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3"/>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3"/>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3"/>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3"/>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3"/>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3"/>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3"/>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3"/>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3"/>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3"/>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3"/>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93"/>
          <p:cNvGrpSpPr/>
          <p:nvPr/>
        </p:nvGrpSpPr>
        <p:grpSpPr>
          <a:xfrm>
            <a:off x="830690" y="1652267"/>
            <a:ext cx="374917" cy="364668"/>
            <a:chOff x="853281" y="1499867"/>
            <a:chExt cx="374917" cy="364668"/>
          </a:xfrm>
        </p:grpSpPr>
        <p:sp>
          <p:nvSpPr>
            <p:cNvPr id="13462" name="Google Shape;13462;p93"/>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3"/>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3"/>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3"/>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3"/>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3"/>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3"/>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3"/>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3"/>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3"/>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3"/>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3"/>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3"/>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3"/>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3"/>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3"/>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3"/>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3"/>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3"/>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3"/>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3"/>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3"/>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3"/>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5" name="Google Shape;13485;p93"/>
          <p:cNvGrpSpPr/>
          <p:nvPr/>
        </p:nvGrpSpPr>
        <p:grpSpPr>
          <a:xfrm>
            <a:off x="6308080" y="1703643"/>
            <a:ext cx="365245" cy="261968"/>
            <a:chOff x="6330671" y="1551243"/>
            <a:chExt cx="365245" cy="261968"/>
          </a:xfrm>
        </p:grpSpPr>
        <p:sp>
          <p:nvSpPr>
            <p:cNvPr id="13486" name="Google Shape;13486;p93"/>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3"/>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3"/>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3"/>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3"/>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3"/>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3"/>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3"/>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3"/>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3"/>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3"/>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3"/>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3"/>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3"/>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3"/>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3"/>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3"/>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3"/>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3"/>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93"/>
          <p:cNvGrpSpPr/>
          <p:nvPr/>
        </p:nvGrpSpPr>
        <p:grpSpPr>
          <a:xfrm>
            <a:off x="3573540" y="1661048"/>
            <a:ext cx="367630" cy="347289"/>
            <a:chOff x="3596131" y="1508648"/>
            <a:chExt cx="367630" cy="347289"/>
          </a:xfrm>
        </p:grpSpPr>
        <p:sp>
          <p:nvSpPr>
            <p:cNvPr id="13506" name="Google Shape;13506;p93"/>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3"/>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3"/>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3"/>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3"/>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3"/>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3"/>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3"/>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3"/>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3"/>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3"/>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3"/>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3"/>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3"/>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3"/>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3"/>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3"/>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93"/>
          <p:cNvGrpSpPr/>
          <p:nvPr/>
        </p:nvGrpSpPr>
        <p:grpSpPr>
          <a:xfrm>
            <a:off x="6299902" y="2574815"/>
            <a:ext cx="375809" cy="349019"/>
            <a:chOff x="6322493" y="2422415"/>
            <a:chExt cx="375809" cy="349019"/>
          </a:xfrm>
        </p:grpSpPr>
        <p:sp>
          <p:nvSpPr>
            <p:cNvPr id="13524" name="Google Shape;13524;p93"/>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3"/>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3"/>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3"/>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3"/>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93"/>
          <p:cNvGrpSpPr/>
          <p:nvPr/>
        </p:nvGrpSpPr>
        <p:grpSpPr>
          <a:xfrm>
            <a:off x="2470858" y="3068082"/>
            <a:ext cx="357853" cy="318665"/>
            <a:chOff x="2493449" y="2915682"/>
            <a:chExt cx="357853" cy="318665"/>
          </a:xfrm>
        </p:grpSpPr>
        <p:sp>
          <p:nvSpPr>
            <p:cNvPr id="13530" name="Google Shape;13530;p93"/>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3"/>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3"/>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3"/>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3"/>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3"/>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3"/>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3"/>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3"/>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9" name="Google Shape;13539;p93"/>
          <p:cNvGrpSpPr/>
          <p:nvPr/>
        </p:nvGrpSpPr>
        <p:grpSpPr>
          <a:xfrm>
            <a:off x="1376932" y="3118541"/>
            <a:ext cx="359583" cy="217695"/>
            <a:chOff x="1399523" y="2966141"/>
            <a:chExt cx="359583" cy="217695"/>
          </a:xfrm>
        </p:grpSpPr>
        <p:sp>
          <p:nvSpPr>
            <p:cNvPr id="13540" name="Google Shape;13540;p93"/>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3"/>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3"/>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3"/>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3"/>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3"/>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3"/>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3"/>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3"/>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3"/>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3"/>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93"/>
          <p:cNvGrpSpPr/>
          <p:nvPr/>
        </p:nvGrpSpPr>
        <p:grpSpPr>
          <a:xfrm>
            <a:off x="849642" y="3041110"/>
            <a:ext cx="328810" cy="369911"/>
            <a:chOff x="872232" y="2888710"/>
            <a:chExt cx="328810" cy="369911"/>
          </a:xfrm>
        </p:grpSpPr>
        <p:sp>
          <p:nvSpPr>
            <p:cNvPr id="13552" name="Google Shape;13552;p93"/>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3"/>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3"/>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3"/>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3"/>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3"/>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3"/>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3"/>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3"/>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3"/>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3"/>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3" name="Google Shape;13563;p93"/>
          <p:cNvGrpSpPr/>
          <p:nvPr/>
        </p:nvGrpSpPr>
        <p:grpSpPr>
          <a:xfrm>
            <a:off x="5792454" y="3048528"/>
            <a:ext cx="281181" cy="357958"/>
            <a:chOff x="5815045" y="2896128"/>
            <a:chExt cx="281181" cy="357958"/>
          </a:xfrm>
        </p:grpSpPr>
        <p:sp>
          <p:nvSpPr>
            <p:cNvPr id="13564" name="Google Shape;13564;p93"/>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3"/>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3"/>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3"/>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3"/>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3"/>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93"/>
          <p:cNvGrpSpPr/>
          <p:nvPr/>
        </p:nvGrpSpPr>
        <p:grpSpPr>
          <a:xfrm>
            <a:off x="5216303" y="3048502"/>
            <a:ext cx="336437" cy="357774"/>
            <a:chOff x="5238894" y="2896102"/>
            <a:chExt cx="336437" cy="357774"/>
          </a:xfrm>
        </p:grpSpPr>
        <p:sp>
          <p:nvSpPr>
            <p:cNvPr id="13571" name="Google Shape;13571;p93"/>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3"/>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3"/>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3"/>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3"/>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3"/>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3"/>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93"/>
          <p:cNvGrpSpPr/>
          <p:nvPr/>
        </p:nvGrpSpPr>
        <p:grpSpPr>
          <a:xfrm>
            <a:off x="5204403" y="1652319"/>
            <a:ext cx="374786" cy="364616"/>
            <a:chOff x="5226994" y="1499919"/>
            <a:chExt cx="374786" cy="364616"/>
          </a:xfrm>
        </p:grpSpPr>
        <p:sp>
          <p:nvSpPr>
            <p:cNvPr id="13579" name="Google Shape;13579;p93"/>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3"/>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3"/>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3"/>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3"/>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3"/>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3"/>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3"/>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3"/>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3"/>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3"/>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3"/>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3"/>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3"/>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3"/>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3"/>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3"/>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3"/>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3"/>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3"/>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93"/>
          <p:cNvGrpSpPr/>
          <p:nvPr/>
        </p:nvGrpSpPr>
        <p:grpSpPr>
          <a:xfrm>
            <a:off x="5763332" y="2562207"/>
            <a:ext cx="352794" cy="374262"/>
            <a:chOff x="5785923" y="2409807"/>
            <a:chExt cx="352794" cy="374262"/>
          </a:xfrm>
        </p:grpSpPr>
        <p:sp>
          <p:nvSpPr>
            <p:cNvPr id="13600" name="Google Shape;13600;p93"/>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3"/>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3"/>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3"/>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3"/>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3"/>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93"/>
          <p:cNvGrpSpPr/>
          <p:nvPr/>
        </p:nvGrpSpPr>
        <p:grpSpPr>
          <a:xfrm>
            <a:off x="3564785" y="3090284"/>
            <a:ext cx="357853" cy="274235"/>
            <a:chOff x="3587376" y="2937884"/>
            <a:chExt cx="357853" cy="274235"/>
          </a:xfrm>
        </p:grpSpPr>
        <p:sp>
          <p:nvSpPr>
            <p:cNvPr id="13607" name="Google Shape;13607;p93"/>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3"/>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3"/>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3"/>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3"/>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3"/>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3"/>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3"/>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3"/>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3"/>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3"/>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3"/>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3"/>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93"/>
          <p:cNvGrpSpPr/>
          <p:nvPr/>
        </p:nvGrpSpPr>
        <p:grpSpPr>
          <a:xfrm>
            <a:off x="1921444" y="3048528"/>
            <a:ext cx="362650" cy="357748"/>
            <a:chOff x="1944035" y="2896128"/>
            <a:chExt cx="362650" cy="357748"/>
          </a:xfrm>
        </p:grpSpPr>
        <p:sp>
          <p:nvSpPr>
            <p:cNvPr id="13621" name="Google Shape;13621;p93"/>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3"/>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3"/>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3"/>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3"/>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3"/>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3"/>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3"/>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3"/>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3"/>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3"/>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3"/>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3"/>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3"/>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3"/>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93"/>
          <p:cNvGrpSpPr/>
          <p:nvPr/>
        </p:nvGrpSpPr>
        <p:grpSpPr>
          <a:xfrm>
            <a:off x="3008241" y="3055448"/>
            <a:ext cx="378115" cy="344118"/>
            <a:chOff x="3030832" y="2903048"/>
            <a:chExt cx="378115" cy="344118"/>
          </a:xfrm>
        </p:grpSpPr>
        <p:sp>
          <p:nvSpPr>
            <p:cNvPr id="13637" name="Google Shape;13637;p93"/>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3"/>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3"/>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3"/>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3"/>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3"/>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3"/>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3"/>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3"/>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3"/>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3"/>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93"/>
          <p:cNvGrpSpPr/>
          <p:nvPr/>
        </p:nvGrpSpPr>
        <p:grpSpPr>
          <a:xfrm>
            <a:off x="3013955" y="2582522"/>
            <a:ext cx="379400" cy="333528"/>
            <a:chOff x="3036546" y="2430122"/>
            <a:chExt cx="379400" cy="333528"/>
          </a:xfrm>
        </p:grpSpPr>
        <p:sp>
          <p:nvSpPr>
            <p:cNvPr id="13649" name="Google Shape;13649;p93"/>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3"/>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3"/>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3"/>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3"/>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3"/>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3"/>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93"/>
          <p:cNvGrpSpPr/>
          <p:nvPr/>
        </p:nvGrpSpPr>
        <p:grpSpPr>
          <a:xfrm>
            <a:off x="1921759" y="2629364"/>
            <a:ext cx="375546" cy="240106"/>
            <a:chOff x="1944350" y="2476964"/>
            <a:chExt cx="375546" cy="240106"/>
          </a:xfrm>
        </p:grpSpPr>
        <p:sp>
          <p:nvSpPr>
            <p:cNvPr id="13657" name="Google Shape;13657;p93"/>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3"/>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3"/>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3"/>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3"/>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3"/>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3"/>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3"/>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93"/>
          <p:cNvGrpSpPr/>
          <p:nvPr/>
        </p:nvGrpSpPr>
        <p:grpSpPr>
          <a:xfrm>
            <a:off x="7940044" y="2564095"/>
            <a:ext cx="376752" cy="370540"/>
            <a:chOff x="7962635" y="2411695"/>
            <a:chExt cx="376752" cy="370540"/>
          </a:xfrm>
        </p:grpSpPr>
        <p:sp>
          <p:nvSpPr>
            <p:cNvPr id="13666" name="Google Shape;13666;p93"/>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3"/>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3"/>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3"/>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3"/>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3"/>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3"/>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3"/>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3"/>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5" name="Google Shape;13675;p93"/>
          <p:cNvGrpSpPr/>
          <p:nvPr/>
        </p:nvGrpSpPr>
        <p:grpSpPr>
          <a:xfrm>
            <a:off x="6847035" y="2603597"/>
            <a:ext cx="374341" cy="291535"/>
            <a:chOff x="6869626" y="2451197"/>
            <a:chExt cx="374341" cy="291535"/>
          </a:xfrm>
        </p:grpSpPr>
        <p:sp>
          <p:nvSpPr>
            <p:cNvPr id="13676" name="Google Shape;13676;p93"/>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3"/>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3"/>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3"/>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3"/>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3"/>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3"/>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3"/>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3"/>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3"/>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6" name="Google Shape;13686;p93"/>
          <p:cNvGrpSpPr/>
          <p:nvPr/>
        </p:nvGrpSpPr>
        <p:grpSpPr>
          <a:xfrm>
            <a:off x="6298670" y="3048554"/>
            <a:ext cx="359426" cy="357722"/>
            <a:chOff x="6321261" y="2896154"/>
            <a:chExt cx="359426" cy="357722"/>
          </a:xfrm>
        </p:grpSpPr>
        <p:sp>
          <p:nvSpPr>
            <p:cNvPr id="13687" name="Google Shape;13687;p93"/>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3"/>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3"/>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3"/>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3"/>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3"/>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3"/>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3"/>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3"/>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3"/>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3"/>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93"/>
          <p:cNvGrpSpPr/>
          <p:nvPr/>
        </p:nvGrpSpPr>
        <p:grpSpPr>
          <a:xfrm>
            <a:off x="5223276" y="2562181"/>
            <a:ext cx="347447" cy="374341"/>
            <a:chOff x="5245867" y="2409781"/>
            <a:chExt cx="347447" cy="374341"/>
          </a:xfrm>
        </p:grpSpPr>
        <p:sp>
          <p:nvSpPr>
            <p:cNvPr id="13699" name="Google Shape;13699;p93"/>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3"/>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3"/>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3"/>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3"/>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3"/>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3"/>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3"/>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3"/>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93"/>
          <p:cNvGrpSpPr/>
          <p:nvPr/>
        </p:nvGrpSpPr>
        <p:grpSpPr>
          <a:xfrm>
            <a:off x="5760108" y="1652450"/>
            <a:ext cx="367158" cy="364301"/>
            <a:chOff x="5782699" y="1500050"/>
            <a:chExt cx="367158" cy="364301"/>
          </a:xfrm>
        </p:grpSpPr>
        <p:sp>
          <p:nvSpPr>
            <p:cNvPr id="13709" name="Google Shape;13709;p93"/>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3"/>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3"/>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3"/>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3"/>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3"/>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3"/>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3"/>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3"/>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3"/>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3"/>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3"/>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3"/>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3"/>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3"/>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3"/>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3"/>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3"/>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3"/>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93"/>
          <p:cNvGrpSpPr/>
          <p:nvPr/>
        </p:nvGrpSpPr>
        <p:grpSpPr>
          <a:xfrm>
            <a:off x="3026118" y="1675727"/>
            <a:ext cx="366241" cy="317800"/>
            <a:chOff x="3048709" y="1523327"/>
            <a:chExt cx="366241" cy="317800"/>
          </a:xfrm>
        </p:grpSpPr>
        <p:sp>
          <p:nvSpPr>
            <p:cNvPr id="13729" name="Google Shape;13729;p93"/>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3"/>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3"/>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3"/>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3"/>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3"/>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3"/>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3"/>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3"/>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3"/>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93"/>
          <p:cNvGrpSpPr/>
          <p:nvPr/>
        </p:nvGrpSpPr>
        <p:grpSpPr>
          <a:xfrm>
            <a:off x="7401115" y="1659160"/>
            <a:ext cx="365297" cy="351038"/>
            <a:chOff x="7423706" y="1506760"/>
            <a:chExt cx="365297" cy="351038"/>
          </a:xfrm>
        </p:grpSpPr>
        <p:sp>
          <p:nvSpPr>
            <p:cNvPr id="13740" name="Google Shape;13740;p93"/>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3"/>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3"/>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3"/>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3"/>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3"/>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3"/>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3"/>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3"/>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3"/>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3"/>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3"/>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3"/>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3"/>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3"/>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3"/>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3"/>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3"/>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3"/>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3"/>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3"/>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3"/>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3"/>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3"/>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93"/>
          <p:cNvGrpSpPr/>
          <p:nvPr/>
        </p:nvGrpSpPr>
        <p:grpSpPr>
          <a:xfrm>
            <a:off x="4657505" y="2562207"/>
            <a:ext cx="375782" cy="374262"/>
            <a:chOff x="4680096" y="2409807"/>
            <a:chExt cx="375782" cy="374262"/>
          </a:xfrm>
        </p:grpSpPr>
        <p:sp>
          <p:nvSpPr>
            <p:cNvPr id="13765" name="Google Shape;13765;p93"/>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3"/>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3"/>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3"/>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3"/>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3"/>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3"/>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3"/>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3"/>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3"/>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3"/>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3"/>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3"/>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8" name="Google Shape;13778;p93"/>
          <p:cNvGrpSpPr/>
          <p:nvPr/>
        </p:nvGrpSpPr>
        <p:grpSpPr>
          <a:xfrm>
            <a:off x="4110739" y="2612063"/>
            <a:ext cx="374944" cy="274550"/>
            <a:chOff x="4133330" y="2459663"/>
            <a:chExt cx="374944" cy="274550"/>
          </a:xfrm>
        </p:grpSpPr>
        <p:sp>
          <p:nvSpPr>
            <p:cNvPr id="13779" name="Google Shape;13779;p93"/>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3"/>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3"/>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3"/>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3"/>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3"/>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3"/>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3"/>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3"/>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3"/>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3"/>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3"/>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3"/>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3"/>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3" name="Google Shape;13793;p93"/>
          <p:cNvGrpSpPr/>
          <p:nvPr/>
        </p:nvGrpSpPr>
        <p:grpSpPr>
          <a:xfrm>
            <a:off x="7392675" y="2592325"/>
            <a:ext cx="376228" cy="313816"/>
            <a:chOff x="7415266" y="2439925"/>
            <a:chExt cx="376228" cy="313816"/>
          </a:xfrm>
        </p:grpSpPr>
        <p:sp>
          <p:nvSpPr>
            <p:cNvPr id="13794" name="Google Shape;13794;p93"/>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3"/>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3"/>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3"/>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3"/>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3"/>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3"/>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3"/>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3"/>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3"/>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3"/>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3"/>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3"/>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3"/>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3"/>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3"/>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3"/>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3"/>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93"/>
          <p:cNvGrpSpPr/>
          <p:nvPr/>
        </p:nvGrpSpPr>
        <p:grpSpPr>
          <a:xfrm>
            <a:off x="6880797" y="3048502"/>
            <a:ext cx="289255" cy="357774"/>
            <a:chOff x="6903388" y="2896102"/>
            <a:chExt cx="289255" cy="357774"/>
          </a:xfrm>
        </p:grpSpPr>
        <p:sp>
          <p:nvSpPr>
            <p:cNvPr id="13813" name="Google Shape;13813;p93"/>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3"/>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3"/>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3"/>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3"/>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3"/>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3"/>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3"/>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3"/>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3"/>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3"/>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3"/>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3"/>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3"/>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3"/>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3"/>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3"/>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3"/>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3"/>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3"/>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3"/>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3"/>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3"/>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93"/>
          <p:cNvGrpSpPr/>
          <p:nvPr/>
        </p:nvGrpSpPr>
        <p:grpSpPr>
          <a:xfrm>
            <a:off x="3556869" y="2562286"/>
            <a:ext cx="385717" cy="374288"/>
            <a:chOff x="3579459" y="2409886"/>
            <a:chExt cx="385717" cy="374288"/>
          </a:xfrm>
        </p:grpSpPr>
        <p:sp>
          <p:nvSpPr>
            <p:cNvPr id="13837" name="Google Shape;13837;p93"/>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3"/>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3"/>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3"/>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3"/>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3"/>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3"/>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3"/>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3"/>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3"/>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3"/>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93"/>
          <p:cNvGrpSpPr/>
          <p:nvPr/>
        </p:nvGrpSpPr>
        <p:grpSpPr>
          <a:xfrm>
            <a:off x="6854510" y="1659831"/>
            <a:ext cx="365402" cy="360343"/>
            <a:chOff x="6876913" y="1502068"/>
            <a:chExt cx="365402" cy="360343"/>
          </a:xfrm>
        </p:grpSpPr>
        <p:sp>
          <p:nvSpPr>
            <p:cNvPr id="13849" name="Google Shape;13849;p93"/>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3"/>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3"/>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3"/>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3"/>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3"/>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3"/>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3"/>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3"/>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3"/>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3"/>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3"/>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3"/>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3"/>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3"/>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3"/>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3"/>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3"/>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3"/>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3"/>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3"/>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93"/>
          <p:cNvGrpSpPr/>
          <p:nvPr/>
        </p:nvGrpSpPr>
        <p:grpSpPr>
          <a:xfrm>
            <a:off x="1404298" y="1652267"/>
            <a:ext cx="331405" cy="364563"/>
            <a:chOff x="1426889" y="1499867"/>
            <a:chExt cx="331405" cy="364563"/>
          </a:xfrm>
        </p:grpSpPr>
        <p:sp>
          <p:nvSpPr>
            <p:cNvPr id="13871" name="Google Shape;13871;p93"/>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3"/>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3"/>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3"/>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3"/>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3"/>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3"/>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3"/>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3"/>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3"/>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3"/>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3"/>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93"/>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3"/>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3"/>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3"/>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3"/>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3"/>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3"/>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3"/>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3"/>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93"/>
          <p:cNvGrpSpPr/>
          <p:nvPr/>
        </p:nvGrpSpPr>
        <p:grpSpPr>
          <a:xfrm>
            <a:off x="4115247" y="1658059"/>
            <a:ext cx="370566" cy="353056"/>
            <a:chOff x="4137838" y="1505659"/>
            <a:chExt cx="370566" cy="353056"/>
          </a:xfrm>
        </p:grpSpPr>
        <p:sp>
          <p:nvSpPr>
            <p:cNvPr id="13893" name="Google Shape;13893;p93"/>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3"/>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3"/>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3"/>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3"/>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3"/>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3"/>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3"/>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3"/>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3"/>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3"/>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3"/>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3"/>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3"/>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3"/>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3"/>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3"/>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3"/>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3"/>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3"/>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3"/>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3"/>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3"/>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93"/>
          <p:cNvGrpSpPr/>
          <p:nvPr/>
        </p:nvGrpSpPr>
        <p:grpSpPr>
          <a:xfrm>
            <a:off x="7948170" y="1659239"/>
            <a:ext cx="364668" cy="350776"/>
            <a:chOff x="7970761" y="1506839"/>
            <a:chExt cx="364668" cy="350776"/>
          </a:xfrm>
        </p:grpSpPr>
        <p:sp>
          <p:nvSpPr>
            <p:cNvPr id="13917" name="Google Shape;13917;p93"/>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3"/>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3"/>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3"/>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3"/>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3"/>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3"/>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3"/>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3"/>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3"/>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3"/>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93"/>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3"/>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3"/>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3"/>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3"/>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3"/>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3"/>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3"/>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3"/>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3"/>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3"/>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93"/>
          <p:cNvGrpSpPr/>
          <p:nvPr/>
        </p:nvGrpSpPr>
        <p:grpSpPr>
          <a:xfrm>
            <a:off x="1374442" y="2562181"/>
            <a:ext cx="374341" cy="374839"/>
            <a:chOff x="1397033" y="2409781"/>
            <a:chExt cx="374341" cy="374839"/>
          </a:xfrm>
        </p:grpSpPr>
        <p:sp>
          <p:nvSpPr>
            <p:cNvPr id="13940" name="Google Shape;13940;p93"/>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3"/>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3"/>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3"/>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3"/>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3"/>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3"/>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3"/>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3"/>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3"/>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3"/>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3"/>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3"/>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3"/>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93"/>
          <p:cNvGrpSpPr/>
          <p:nvPr/>
        </p:nvGrpSpPr>
        <p:grpSpPr>
          <a:xfrm>
            <a:off x="827204" y="2564095"/>
            <a:ext cx="374524" cy="370540"/>
            <a:chOff x="849795" y="2411695"/>
            <a:chExt cx="374524" cy="370540"/>
          </a:xfrm>
        </p:grpSpPr>
        <p:sp>
          <p:nvSpPr>
            <p:cNvPr id="13955" name="Google Shape;13955;p93"/>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3"/>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3"/>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3"/>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3"/>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3"/>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3"/>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3"/>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3"/>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3"/>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3"/>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3"/>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3"/>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3"/>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93"/>
          <p:cNvGrpSpPr/>
          <p:nvPr/>
        </p:nvGrpSpPr>
        <p:grpSpPr>
          <a:xfrm>
            <a:off x="2481081" y="1652371"/>
            <a:ext cx="364668" cy="364459"/>
            <a:chOff x="2503672" y="1499971"/>
            <a:chExt cx="364668" cy="364459"/>
          </a:xfrm>
        </p:grpSpPr>
        <p:sp>
          <p:nvSpPr>
            <p:cNvPr id="13970" name="Google Shape;13970;p93"/>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3"/>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3"/>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3"/>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3"/>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3"/>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3"/>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3"/>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3"/>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3"/>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3"/>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3"/>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3"/>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3"/>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3"/>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3"/>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3"/>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3"/>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3"/>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3"/>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3"/>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3"/>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3"/>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3"/>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3"/>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93"/>
          <p:cNvGrpSpPr/>
          <p:nvPr/>
        </p:nvGrpSpPr>
        <p:grpSpPr>
          <a:xfrm>
            <a:off x="1928391" y="1652371"/>
            <a:ext cx="376674" cy="364563"/>
            <a:chOff x="1950982" y="1499971"/>
            <a:chExt cx="376674" cy="364563"/>
          </a:xfrm>
        </p:grpSpPr>
        <p:sp>
          <p:nvSpPr>
            <p:cNvPr id="13996" name="Google Shape;13996;p93"/>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3"/>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3"/>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3"/>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3"/>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3"/>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3"/>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3"/>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3"/>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3"/>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3"/>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3"/>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3"/>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3"/>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3"/>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3"/>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3"/>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3"/>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3"/>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3"/>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3"/>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3"/>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3"/>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3"/>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3"/>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3"/>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3"/>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3"/>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3"/>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3"/>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3"/>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93"/>
          <p:cNvGrpSpPr/>
          <p:nvPr/>
        </p:nvGrpSpPr>
        <p:grpSpPr>
          <a:xfrm>
            <a:off x="2468997" y="2616520"/>
            <a:ext cx="374367" cy="265742"/>
            <a:chOff x="2491588" y="2464120"/>
            <a:chExt cx="374367" cy="265742"/>
          </a:xfrm>
        </p:grpSpPr>
        <p:sp>
          <p:nvSpPr>
            <p:cNvPr id="14028" name="Google Shape;14028;p93"/>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3"/>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3"/>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3"/>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3"/>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3"/>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3"/>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3"/>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3"/>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3"/>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3"/>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3"/>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3"/>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3"/>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3"/>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3"/>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3"/>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3"/>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3"/>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3"/>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93"/>
          <p:cNvGrpSpPr/>
          <p:nvPr/>
        </p:nvGrpSpPr>
        <p:grpSpPr>
          <a:xfrm>
            <a:off x="3874669" y="3500536"/>
            <a:ext cx="271850" cy="360999"/>
            <a:chOff x="3897260" y="3348136"/>
            <a:chExt cx="271850" cy="360999"/>
          </a:xfrm>
        </p:grpSpPr>
        <p:sp>
          <p:nvSpPr>
            <p:cNvPr id="14049" name="Google Shape;14049;p93"/>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3"/>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3"/>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3"/>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3"/>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3"/>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3"/>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3"/>
          <p:cNvGrpSpPr/>
          <p:nvPr/>
        </p:nvGrpSpPr>
        <p:grpSpPr>
          <a:xfrm>
            <a:off x="3561823" y="2111719"/>
            <a:ext cx="384328" cy="378430"/>
            <a:chOff x="3584414" y="1959319"/>
            <a:chExt cx="384328" cy="378430"/>
          </a:xfrm>
        </p:grpSpPr>
        <p:sp>
          <p:nvSpPr>
            <p:cNvPr id="14057" name="Google Shape;14057;p93"/>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3"/>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3"/>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3"/>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3"/>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3"/>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3"/>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3"/>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3"/>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3"/>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3"/>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3"/>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9" name="Google Shape;14069;p93"/>
          <p:cNvGrpSpPr/>
          <p:nvPr/>
        </p:nvGrpSpPr>
        <p:grpSpPr>
          <a:xfrm>
            <a:off x="6018668" y="3500484"/>
            <a:ext cx="362729" cy="361051"/>
            <a:chOff x="6041259" y="3348084"/>
            <a:chExt cx="362729" cy="361051"/>
          </a:xfrm>
        </p:grpSpPr>
        <p:sp>
          <p:nvSpPr>
            <p:cNvPr id="14070" name="Google Shape;14070;p93"/>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3"/>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3"/>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3"/>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3"/>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93"/>
          <p:cNvGrpSpPr/>
          <p:nvPr/>
        </p:nvGrpSpPr>
        <p:grpSpPr>
          <a:xfrm>
            <a:off x="5199422" y="2120815"/>
            <a:ext cx="378849" cy="360317"/>
            <a:chOff x="5222013" y="1968415"/>
            <a:chExt cx="378849" cy="360317"/>
          </a:xfrm>
        </p:grpSpPr>
        <p:sp>
          <p:nvSpPr>
            <p:cNvPr id="14076" name="Google Shape;14076;p93"/>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3"/>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3"/>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3"/>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3"/>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3"/>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3"/>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3"/>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3"/>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3"/>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6" name="Google Shape;14086;p93"/>
          <p:cNvGrpSpPr/>
          <p:nvPr/>
        </p:nvGrpSpPr>
        <p:grpSpPr>
          <a:xfrm>
            <a:off x="4105391" y="2185455"/>
            <a:ext cx="381444" cy="231063"/>
            <a:chOff x="4127982" y="2033055"/>
            <a:chExt cx="381444" cy="231063"/>
          </a:xfrm>
        </p:grpSpPr>
        <p:sp>
          <p:nvSpPr>
            <p:cNvPr id="14087" name="Google Shape;14087;p93"/>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3"/>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3"/>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3"/>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3"/>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3"/>
          <p:cNvGrpSpPr/>
          <p:nvPr/>
        </p:nvGrpSpPr>
        <p:grpSpPr>
          <a:xfrm>
            <a:off x="5745455" y="2131457"/>
            <a:ext cx="381549" cy="339059"/>
            <a:chOff x="5768046" y="1979057"/>
            <a:chExt cx="381549" cy="339059"/>
          </a:xfrm>
        </p:grpSpPr>
        <p:sp>
          <p:nvSpPr>
            <p:cNvPr id="14093" name="Google Shape;14093;p93"/>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3"/>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3"/>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3"/>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3"/>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3"/>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3"/>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3"/>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3"/>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2" name="Google Shape;14102;p93"/>
          <p:cNvGrpSpPr/>
          <p:nvPr/>
        </p:nvGrpSpPr>
        <p:grpSpPr>
          <a:xfrm>
            <a:off x="7643345" y="3502397"/>
            <a:ext cx="386058" cy="360972"/>
            <a:chOff x="7665936" y="3349997"/>
            <a:chExt cx="386058" cy="360972"/>
          </a:xfrm>
        </p:grpSpPr>
        <p:sp>
          <p:nvSpPr>
            <p:cNvPr id="14103" name="Google Shape;14103;p93"/>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3"/>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3"/>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3"/>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3"/>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3"/>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93"/>
          <p:cNvGrpSpPr/>
          <p:nvPr/>
        </p:nvGrpSpPr>
        <p:grpSpPr>
          <a:xfrm>
            <a:off x="6293532" y="2147054"/>
            <a:ext cx="380579" cy="307709"/>
            <a:chOff x="6316123" y="1994654"/>
            <a:chExt cx="380579" cy="307709"/>
          </a:xfrm>
        </p:grpSpPr>
        <p:sp>
          <p:nvSpPr>
            <p:cNvPr id="14110" name="Google Shape;14110;p93"/>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3"/>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3"/>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3"/>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3"/>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3"/>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3"/>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3"/>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3"/>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93"/>
          <p:cNvGrpSpPr/>
          <p:nvPr/>
        </p:nvGrpSpPr>
        <p:grpSpPr>
          <a:xfrm>
            <a:off x="7095923" y="3500536"/>
            <a:ext cx="380317" cy="360972"/>
            <a:chOff x="7118514" y="3348136"/>
            <a:chExt cx="380317" cy="360972"/>
          </a:xfrm>
        </p:grpSpPr>
        <p:sp>
          <p:nvSpPr>
            <p:cNvPr id="14120" name="Google Shape;14120;p93"/>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3"/>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3"/>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3"/>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3"/>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3"/>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3"/>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3"/>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93"/>
          <p:cNvGrpSpPr/>
          <p:nvPr/>
        </p:nvGrpSpPr>
        <p:grpSpPr>
          <a:xfrm>
            <a:off x="4651791" y="2150147"/>
            <a:ext cx="381706" cy="301391"/>
            <a:chOff x="4674382" y="1997747"/>
            <a:chExt cx="381706" cy="301391"/>
          </a:xfrm>
        </p:grpSpPr>
        <p:sp>
          <p:nvSpPr>
            <p:cNvPr id="14129" name="Google Shape;14129;p93"/>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3"/>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3"/>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3"/>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3"/>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3"/>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3"/>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3"/>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3"/>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3"/>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93"/>
          <p:cNvGrpSpPr/>
          <p:nvPr/>
        </p:nvGrpSpPr>
        <p:grpSpPr>
          <a:xfrm>
            <a:off x="1913554" y="2111719"/>
            <a:ext cx="387526" cy="378351"/>
            <a:chOff x="1936145" y="1959319"/>
            <a:chExt cx="387526" cy="378351"/>
          </a:xfrm>
        </p:grpSpPr>
        <p:sp>
          <p:nvSpPr>
            <p:cNvPr id="14140" name="Google Shape;14140;p93"/>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3"/>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3"/>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3"/>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3"/>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3"/>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3"/>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3"/>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3"/>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3"/>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3"/>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3"/>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3"/>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3"/>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3"/>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3"/>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3"/>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3"/>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3"/>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93"/>
          <p:cNvGrpSpPr/>
          <p:nvPr/>
        </p:nvGrpSpPr>
        <p:grpSpPr>
          <a:xfrm>
            <a:off x="6842527" y="2111745"/>
            <a:ext cx="374262" cy="378404"/>
            <a:chOff x="6865118" y="1959345"/>
            <a:chExt cx="374262" cy="378404"/>
          </a:xfrm>
        </p:grpSpPr>
        <p:sp>
          <p:nvSpPr>
            <p:cNvPr id="14160" name="Google Shape;14160;p93"/>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3"/>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3"/>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3"/>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3"/>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3"/>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3"/>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3"/>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3"/>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3"/>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3"/>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3"/>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3"/>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93"/>
          <p:cNvGrpSpPr/>
          <p:nvPr/>
        </p:nvGrpSpPr>
        <p:grpSpPr>
          <a:xfrm>
            <a:off x="1687550" y="3500562"/>
            <a:ext cx="269019" cy="360972"/>
            <a:chOff x="1710141" y="3348162"/>
            <a:chExt cx="269019" cy="360972"/>
          </a:xfrm>
        </p:grpSpPr>
        <p:sp>
          <p:nvSpPr>
            <p:cNvPr id="14174" name="Google Shape;14174;p93"/>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3"/>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3"/>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3"/>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3"/>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3"/>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3"/>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3"/>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3"/>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3"/>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3"/>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5" name="Google Shape;14185;p93"/>
          <p:cNvGrpSpPr/>
          <p:nvPr/>
        </p:nvGrpSpPr>
        <p:grpSpPr>
          <a:xfrm>
            <a:off x="4925659" y="3517522"/>
            <a:ext cx="360972" cy="327053"/>
            <a:chOff x="4948250" y="3365122"/>
            <a:chExt cx="360972" cy="327053"/>
          </a:xfrm>
        </p:grpSpPr>
        <p:sp>
          <p:nvSpPr>
            <p:cNvPr id="14186" name="Google Shape;14186;p93"/>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3"/>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3"/>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3"/>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3"/>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3"/>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3"/>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3"/>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3"/>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3"/>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3"/>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93"/>
          <p:cNvGrpSpPr/>
          <p:nvPr/>
        </p:nvGrpSpPr>
        <p:grpSpPr>
          <a:xfrm>
            <a:off x="3289553" y="3500641"/>
            <a:ext cx="348154" cy="360789"/>
            <a:chOff x="3312144" y="3348241"/>
            <a:chExt cx="348154" cy="360789"/>
          </a:xfrm>
        </p:grpSpPr>
        <p:sp>
          <p:nvSpPr>
            <p:cNvPr id="14198" name="Google Shape;14198;p93"/>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3"/>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3"/>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3"/>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3"/>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3"/>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3"/>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3"/>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3"/>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3"/>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3"/>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3"/>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3"/>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93"/>
          <p:cNvGrpSpPr/>
          <p:nvPr/>
        </p:nvGrpSpPr>
        <p:grpSpPr>
          <a:xfrm>
            <a:off x="1114964" y="3500562"/>
            <a:ext cx="317564" cy="360972"/>
            <a:chOff x="1137555" y="3348162"/>
            <a:chExt cx="317564" cy="360972"/>
          </a:xfrm>
        </p:grpSpPr>
        <p:sp>
          <p:nvSpPr>
            <p:cNvPr id="14212" name="Google Shape;14212;p93"/>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3"/>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3"/>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3"/>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3"/>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3"/>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3"/>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3"/>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3"/>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3"/>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3"/>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3"/>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3"/>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3"/>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3"/>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3"/>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3"/>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3"/>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3"/>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3"/>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2" name="Google Shape;14232;p93"/>
          <p:cNvGrpSpPr/>
          <p:nvPr/>
        </p:nvGrpSpPr>
        <p:grpSpPr>
          <a:xfrm>
            <a:off x="7375217" y="2111745"/>
            <a:ext cx="403463" cy="378325"/>
            <a:chOff x="7397808" y="1959345"/>
            <a:chExt cx="403463" cy="378325"/>
          </a:xfrm>
        </p:grpSpPr>
        <p:sp>
          <p:nvSpPr>
            <p:cNvPr id="14233" name="Google Shape;14233;p93"/>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3"/>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3"/>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3"/>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3"/>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3"/>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3"/>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3"/>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3"/>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3"/>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3"/>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3"/>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3"/>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3"/>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3"/>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3"/>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3"/>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93"/>
          <p:cNvGrpSpPr/>
          <p:nvPr/>
        </p:nvGrpSpPr>
        <p:grpSpPr>
          <a:xfrm>
            <a:off x="6546745" y="3500536"/>
            <a:ext cx="387893" cy="360972"/>
            <a:chOff x="6569336" y="3348136"/>
            <a:chExt cx="387893" cy="360972"/>
          </a:xfrm>
        </p:grpSpPr>
        <p:sp>
          <p:nvSpPr>
            <p:cNvPr id="14251" name="Google Shape;14251;p93"/>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3"/>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3"/>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3"/>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3"/>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3"/>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3"/>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3"/>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3"/>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3"/>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3"/>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3"/>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3"/>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3"/>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3"/>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93"/>
          <p:cNvGrpSpPr/>
          <p:nvPr/>
        </p:nvGrpSpPr>
        <p:grpSpPr>
          <a:xfrm>
            <a:off x="7933124" y="2138404"/>
            <a:ext cx="380081" cy="325114"/>
            <a:chOff x="7955715" y="1986004"/>
            <a:chExt cx="380081" cy="325114"/>
          </a:xfrm>
        </p:grpSpPr>
        <p:sp>
          <p:nvSpPr>
            <p:cNvPr id="14267" name="Google Shape;14267;p93"/>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3"/>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3"/>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3"/>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3"/>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3"/>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3"/>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3"/>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3"/>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3"/>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3"/>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3"/>
          <p:cNvGrpSpPr/>
          <p:nvPr/>
        </p:nvGrpSpPr>
        <p:grpSpPr>
          <a:xfrm>
            <a:off x="2215627" y="3500562"/>
            <a:ext cx="306765" cy="360999"/>
            <a:chOff x="2238218" y="3348162"/>
            <a:chExt cx="306765" cy="360999"/>
          </a:xfrm>
        </p:grpSpPr>
        <p:sp>
          <p:nvSpPr>
            <p:cNvPr id="14279" name="Google Shape;14279;p93"/>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3"/>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3"/>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3"/>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3"/>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3"/>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3"/>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3"/>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3"/>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3"/>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3"/>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3"/>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3"/>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93"/>
          <p:cNvGrpSpPr/>
          <p:nvPr/>
        </p:nvGrpSpPr>
        <p:grpSpPr>
          <a:xfrm>
            <a:off x="2771437" y="3500510"/>
            <a:ext cx="290461" cy="360658"/>
            <a:chOff x="2794028" y="3348110"/>
            <a:chExt cx="290461" cy="360658"/>
          </a:xfrm>
        </p:grpSpPr>
        <p:sp>
          <p:nvSpPr>
            <p:cNvPr id="14293" name="Google Shape;14293;p93"/>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3"/>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3"/>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3"/>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3"/>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3"/>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3"/>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3"/>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3"/>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3"/>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3"/>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3"/>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3"/>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3"/>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7" name="Google Shape;14307;p93"/>
          <p:cNvGrpSpPr/>
          <p:nvPr/>
        </p:nvGrpSpPr>
        <p:grpSpPr>
          <a:xfrm>
            <a:off x="2473925" y="2111719"/>
            <a:ext cx="358823" cy="378430"/>
            <a:chOff x="2496516" y="1959319"/>
            <a:chExt cx="358823" cy="378430"/>
          </a:xfrm>
        </p:grpSpPr>
        <p:sp>
          <p:nvSpPr>
            <p:cNvPr id="14308" name="Google Shape;14308;p93"/>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3"/>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3"/>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3"/>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3"/>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3"/>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3"/>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3"/>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3"/>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3"/>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3"/>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3"/>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3"/>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3"/>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3"/>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3"/>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3"/>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3"/>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3"/>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3"/>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3"/>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9" name="Google Shape;14329;p93"/>
          <p:cNvGrpSpPr/>
          <p:nvPr/>
        </p:nvGrpSpPr>
        <p:grpSpPr>
          <a:xfrm>
            <a:off x="4390583" y="3500641"/>
            <a:ext cx="336726" cy="360972"/>
            <a:chOff x="4413174" y="3348241"/>
            <a:chExt cx="336726" cy="360972"/>
          </a:xfrm>
        </p:grpSpPr>
        <p:sp>
          <p:nvSpPr>
            <p:cNvPr id="14330" name="Google Shape;14330;p93"/>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3"/>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3"/>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3"/>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3"/>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3"/>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3"/>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3"/>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3"/>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3"/>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3"/>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3"/>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3"/>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3"/>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3"/>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3"/>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3"/>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3"/>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3"/>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93"/>
          <p:cNvGrpSpPr/>
          <p:nvPr/>
        </p:nvGrpSpPr>
        <p:grpSpPr>
          <a:xfrm>
            <a:off x="1364665" y="2120579"/>
            <a:ext cx="391484" cy="360553"/>
            <a:chOff x="1387256" y="1968179"/>
            <a:chExt cx="391484" cy="360553"/>
          </a:xfrm>
        </p:grpSpPr>
        <p:sp>
          <p:nvSpPr>
            <p:cNvPr id="14350" name="Google Shape;14350;p93"/>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3"/>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3"/>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3"/>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3"/>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3"/>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3"/>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3"/>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3"/>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3"/>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3"/>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3"/>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3"/>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3"/>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3"/>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3"/>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3"/>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3"/>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3"/>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3"/>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3"/>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3"/>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3"/>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3"/>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3"/>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3"/>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6" name="Google Shape;14376;p93"/>
          <p:cNvGrpSpPr/>
          <p:nvPr/>
        </p:nvGrpSpPr>
        <p:grpSpPr>
          <a:xfrm>
            <a:off x="3011649" y="2132506"/>
            <a:ext cx="379033" cy="336752"/>
            <a:chOff x="3034239" y="1980106"/>
            <a:chExt cx="379033" cy="336752"/>
          </a:xfrm>
        </p:grpSpPr>
        <p:sp>
          <p:nvSpPr>
            <p:cNvPr id="14377" name="Google Shape;14377;p93"/>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3"/>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3"/>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3"/>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3"/>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3"/>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3"/>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3"/>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3"/>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3"/>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3"/>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3"/>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3"/>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3"/>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3"/>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3"/>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3"/>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3"/>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3"/>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3"/>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3"/>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93"/>
          <p:cNvGrpSpPr/>
          <p:nvPr/>
        </p:nvGrpSpPr>
        <p:grpSpPr>
          <a:xfrm>
            <a:off x="852263" y="2117722"/>
            <a:ext cx="322361" cy="368653"/>
            <a:chOff x="874854" y="1965322"/>
            <a:chExt cx="322361" cy="368653"/>
          </a:xfrm>
        </p:grpSpPr>
        <p:sp>
          <p:nvSpPr>
            <p:cNvPr id="14399" name="Google Shape;14399;p93"/>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3"/>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3"/>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3"/>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3"/>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3"/>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3"/>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3"/>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3"/>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3"/>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3"/>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3"/>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3"/>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3"/>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3"/>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3"/>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3"/>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3"/>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3"/>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93"/>
          <p:cNvGrpSpPr/>
          <p:nvPr/>
        </p:nvGrpSpPr>
        <p:grpSpPr>
          <a:xfrm>
            <a:off x="5472347" y="3519226"/>
            <a:ext cx="362545" cy="323593"/>
            <a:chOff x="5494938" y="3366826"/>
            <a:chExt cx="362545" cy="323593"/>
          </a:xfrm>
        </p:grpSpPr>
        <p:sp>
          <p:nvSpPr>
            <p:cNvPr id="14419" name="Google Shape;14419;p93"/>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3"/>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3"/>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3"/>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3"/>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3"/>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3"/>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3"/>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3"/>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3"/>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3"/>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3"/>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3"/>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3"/>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3"/>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3"/>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3"/>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3"/>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3"/>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3"/>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3"/>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3"/>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3"/>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3"/>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3"/>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3"/>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3"/>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3"/>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3"/>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3"/>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9" name="Google Shape;14449;p93"/>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53" name="Shape 14453"/>
        <p:cNvGrpSpPr/>
        <p:nvPr/>
      </p:nvGrpSpPr>
      <p:grpSpPr>
        <a:xfrm>
          <a:off x="0" y="0"/>
          <a:ext cx="0" cy="0"/>
          <a:chOff x="0" y="0"/>
          <a:chExt cx="0" cy="0"/>
        </a:xfrm>
      </p:grpSpPr>
      <p:grpSp>
        <p:nvGrpSpPr>
          <p:cNvPr id="14454" name="Google Shape;14454;p94"/>
          <p:cNvGrpSpPr/>
          <p:nvPr/>
        </p:nvGrpSpPr>
        <p:grpSpPr>
          <a:xfrm>
            <a:off x="1781397" y="3398339"/>
            <a:ext cx="363604" cy="278156"/>
            <a:chOff x="1807567" y="3398339"/>
            <a:chExt cx="363604" cy="278156"/>
          </a:xfrm>
        </p:grpSpPr>
        <p:sp>
          <p:nvSpPr>
            <p:cNvPr id="14455" name="Google Shape;14455;p94"/>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4"/>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4"/>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4"/>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4"/>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4"/>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4"/>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4"/>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4"/>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4"/>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4"/>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4"/>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4"/>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4"/>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4"/>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4"/>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4"/>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4"/>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4"/>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4"/>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4"/>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4"/>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4"/>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4"/>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4"/>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4"/>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4"/>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4"/>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4"/>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4"/>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4"/>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94"/>
          <p:cNvGrpSpPr/>
          <p:nvPr/>
        </p:nvGrpSpPr>
        <p:grpSpPr>
          <a:xfrm>
            <a:off x="2247081" y="3385065"/>
            <a:ext cx="363760" cy="304600"/>
            <a:chOff x="2273251" y="3385065"/>
            <a:chExt cx="363760" cy="304600"/>
          </a:xfrm>
        </p:grpSpPr>
        <p:sp>
          <p:nvSpPr>
            <p:cNvPr id="14487" name="Google Shape;14487;p94"/>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4"/>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4"/>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4"/>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4"/>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4"/>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4"/>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4"/>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4"/>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4"/>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4"/>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4"/>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4"/>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4"/>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4"/>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4"/>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4"/>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4"/>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4"/>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4"/>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4"/>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4"/>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4"/>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4"/>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4"/>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4"/>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4"/>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4"/>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4"/>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4"/>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4"/>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4"/>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4"/>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4"/>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4"/>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4"/>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4"/>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4"/>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4"/>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4"/>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4"/>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4"/>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4"/>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4"/>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4"/>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4"/>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4"/>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4"/>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4"/>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4"/>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4"/>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4"/>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4"/>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4"/>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4"/>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4"/>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4"/>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4"/>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4"/>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4"/>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4"/>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4"/>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4"/>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4"/>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4"/>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4"/>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4"/>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4"/>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4"/>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4"/>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4"/>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4"/>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4"/>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4"/>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4"/>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2" name="Google Shape;14562;p94"/>
          <p:cNvGrpSpPr/>
          <p:nvPr/>
        </p:nvGrpSpPr>
        <p:grpSpPr>
          <a:xfrm>
            <a:off x="2712374" y="3367028"/>
            <a:ext cx="363500" cy="340674"/>
            <a:chOff x="2738545" y="3367028"/>
            <a:chExt cx="363500" cy="340674"/>
          </a:xfrm>
        </p:grpSpPr>
        <p:sp>
          <p:nvSpPr>
            <p:cNvPr id="14563" name="Google Shape;14563;p94"/>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4"/>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4"/>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4"/>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4"/>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4"/>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4"/>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4"/>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4"/>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4"/>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4"/>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4"/>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4"/>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4"/>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4"/>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4"/>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94"/>
          <p:cNvGrpSpPr/>
          <p:nvPr/>
        </p:nvGrpSpPr>
        <p:grpSpPr>
          <a:xfrm>
            <a:off x="3643274" y="3378376"/>
            <a:ext cx="363474" cy="317978"/>
            <a:chOff x="3669445" y="3378376"/>
            <a:chExt cx="363474" cy="317978"/>
          </a:xfrm>
        </p:grpSpPr>
        <p:sp>
          <p:nvSpPr>
            <p:cNvPr id="14580" name="Google Shape;14580;p94"/>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4"/>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4"/>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4"/>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4"/>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4"/>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4"/>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4"/>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4"/>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4"/>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4"/>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4"/>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4"/>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4"/>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4"/>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4"/>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4"/>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4"/>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4"/>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4"/>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4"/>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4"/>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4"/>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4"/>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4"/>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94"/>
          <p:cNvGrpSpPr/>
          <p:nvPr/>
        </p:nvGrpSpPr>
        <p:grpSpPr>
          <a:xfrm>
            <a:off x="1809324" y="1506921"/>
            <a:ext cx="356629" cy="356525"/>
            <a:chOff x="1835495" y="1506921"/>
            <a:chExt cx="356629" cy="356525"/>
          </a:xfrm>
        </p:grpSpPr>
        <p:sp>
          <p:nvSpPr>
            <p:cNvPr id="14606" name="Google Shape;14606;p94"/>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4"/>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4"/>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4"/>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4"/>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4"/>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4"/>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4"/>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4"/>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4"/>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4"/>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4"/>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4"/>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4"/>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0" name="Google Shape;14620;p94"/>
          <p:cNvGrpSpPr/>
          <p:nvPr/>
        </p:nvGrpSpPr>
        <p:grpSpPr>
          <a:xfrm>
            <a:off x="4160857" y="1499946"/>
            <a:ext cx="375941" cy="363500"/>
            <a:chOff x="4187027" y="1499946"/>
            <a:chExt cx="375941" cy="363500"/>
          </a:xfrm>
        </p:grpSpPr>
        <p:sp>
          <p:nvSpPr>
            <p:cNvPr id="14621" name="Google Shape;14621;p94"/>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4"/>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4"/>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4"/>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4"/>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4"/>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4"/>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4"/>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4"/>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4"/>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4"/>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4"/>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4"/>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4"/>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4"/>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4"/>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4"/>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8" name="Google Shape;14638;p94"/>
          <p:cNvGrpSpPr/>
          <p:nvPr/>
        </p:nvGrpSpPr>
        <p:grpSpPr>
          <a:xfrm>
            <a:off x="2274357" y="1508404"/>
            <a:ext cx="362771" cy="355223"/>
            <a:chOff x="2300528" y="1508404"/>
            <a:chExt cx="362771" cy="355223"/>
          </a:xfrm>
        </p:grpSpPr>
        <p:sp>
          <p:nvSpPr>
            <p:cNvPr id="14639" name="Google Shape;14639;p94"/>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4"/>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4"/>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4"/>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4"/>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4"/>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4"/>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4"/>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4"/>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4"/>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4"/>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4"/>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4"/>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4"/>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4"/>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4"/>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4"/>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4"/>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4"/>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4"/>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94"/>
          <p:cNvGrpSpPr/>
          <p:nvPr/>
        </p:nvGrpSpPr>
        <p:grpSpPr>
          <a:xfrm>
            <a:off x="854635" y="1528081"/>
            <a:ext cx="376956" cy="335651"/>
            <a:chOff x="880806" y="1528081"/>
            <a:chExt cx="376956" cy="335651"/>
          </a:xfrm>
        </p:grpSpPr>
        <p:sp>
          <p:nvSpPr>
            <p:cNvPr id="14660" name="Google Shape;14660;p94"/>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4"/>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4"/>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4"/>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4"/>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4"/>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4"/>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4"/>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4"/>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4"/>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4"/>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4"/>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4"/>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4"/>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4"/>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4"/>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4"/>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4"/>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4"/>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4"/>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4"/>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4"/>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2" name="Google Shape;14682;p94"/>
          <p:cNvGrpSpPr/>
          <p:nvPr/>
        </p:nvGrpSpPr>
        <p:grpSpPr>
          <a:xfrm>
            <a:off x="1384789" y="1509341"/>
            <a:ext cx="261108" cy="363552"/>
            <a:chOff x="1410960" y="1509341"/>
            <a:chExt cx="261108" cy="363552"/>
          </a:xfrm>
        </p:grpSpPr>
        <p:sp>
          <p:nvSpPr>
            <p:cNvPr id="14683" name="Google Shape;14683;p94"/>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4"/>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4"/>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4"/>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4"/>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4"/>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4"/>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4"/>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4"/>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4"/>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4"/>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4"/>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4"/>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4"/>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4"/>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4"/>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4"/>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4"/>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4"/>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4"/>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4"/>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4"/>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4"/>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4"/>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7" name="Google Shape;14707;p94"/>
          <p:cNvGrpSpPr/>
          <p:nvPr/>
        </p:nvGrpSpPr>
        <p:grpSpPr>
          <a:xfrm>
            <a:off x="2243228" y="1990746"/>
            <a:ext cx="392260" cy="356160"/>
            <a:chOff x="2269399" y="1990746"/>
            <a:chExt cx="392260" cy="356160"/>
          </a:xfrm>
        </p:grpSpPr>
        <p:sp>
          <p:nvSpPr>
            <p:cNvPr id="14708" name="Google Shape;14708;p94"/>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4"/>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4"/>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4"/>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4"/>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4"/>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4"/>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4"/>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94"/>
          <p:cNvGrpSpPr/>
          <p:nvPr/>
        </p:nvGrpSpPr>
        <p:grpSpPr>
          <a:xfrm>
            <a:off x="5579564" y="1525687"/>
            <a:ext cx="371829" cy="355978"/>
            <a:chOff x="5605734" y="1525687"/>
            <a:chExt cx="371829" cy="355978"/>
          </a:xfrm>
        </p:grpSpPr>
        <p:sp>
          <p:nvSpPr>
            <p:cNvPr id="14717" name="Google Shape;14717;p94"/>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4"/>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4"/>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4"/>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4"/>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4"/>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4"/>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4"/>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4"/>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4"/>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7" name="Google Shape;14727;p94"/>
          <p:cNvGrpSpPr/>
          <p:nvPr/>
        </p:nvGrpSpPr>
        <p:grpSpPr>
          <a:xfrm>
            <a:off x="5159870" y="1525609"/>
            <a:ext cx="266964" cy="356056"/>
            <a:chOff x="5186041" y="1525609"/>
            <a:chExt cx="266964" cy="356056"/>
          </a:xfrm>
        </p:grpSpPr>
        <p:sp>
          <p:nvSpPr>
            <p:cNvPr id="14728" name="Google Shape;14728;p94"/>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4"/>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4"/>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4"/>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4"/>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4"/>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4"/>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4"/>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4"/>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4"/>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4"/>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4"/>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4"/>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94"/>
          <p:cNvGrpSpPr/>
          <p:nvPr/>
        </p:nvGrpSpPr>
        <p:grpSpPr>
          <a:xfrm>
            <a:off x="1330028" y="2907591"/>
            <a:ext cx="379143" cy="337655"/>
            <a:chOff x="1356198" y="2907591"/>
            <a:chExt cx="379143" cy="337655"/>
          </a:xfrm>
        </p:grpSpPr>
        <p:sp>
          <p:nvSpPr>
            <p:cNvPr id="14742" name="Google Shape;14742;p94"/>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4"/>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4"/>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4"/>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4"/>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4"/>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4"/>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4"/>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4"/>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4"/>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4"/>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4"/>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4"/>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4"/>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4"/>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94"/>
          <p:cNvGrpSpPr/>
          <p:nvPr/>
        </p:nvGrpSpPr>
        <p:grpSpPr>
          <a:xfrm>
            <a:off x="1834519" y="2886795"/>
            <a:ext cx="307905" cy="379143"/>
            <a:chOff x="1860689" y="2886795"/>
            <a:chExt cx="307905" cy="379143"/>
          </a:xfrm>
        </p:grpSpPr>
        <p:sp>
          <p:nvSpPr>
            <p:cNvPr id="14758" name="Google Shape;14758;p94"/>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4"/>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4"/>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4"/>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4"/>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4"/>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4"/>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4"/>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4"/>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4"/>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4"/>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4"/>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4"/>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4"/>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4"/>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4"/>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4"/>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4"/>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4"/>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4"/>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4"/>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4"/>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4"/>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4"/>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4"/>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4"/>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4"/>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4"/>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4"/>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4"/>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4"/>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4"/>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4"/>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4"/>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4"/>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4"/>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4"/>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4"/>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4"/>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4"/>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4"/>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4"/>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4"/>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4"/>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4"/>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4"/>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4"/>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4"/>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4"/>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4"/>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4"/>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9" name="Google Shape;14809;p94"/>
          <p:cNvGrpSpPr/>
          <p:nvPr/>
        </p:nvGrpSpPr>
        <p:grpSpPr>
          <a:xfrm>
            <a:off x="1790923" y="1990798"/>
            <a:ext cx="356004" cy="355900"/>
            <a:chOff x="1817093" y="1990798"/>
            <a:chExt cx="356004" cy="355900"/>
          </a:xfrm>
        </p:grpSpPr>
        <p:sp>
          <p:nvSpPr>
            <p:cNvPr id="14810" name="Google Shape;14810;p94"/>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4"/>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4"/>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4"/>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4"/>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4"/>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4"/>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4"/>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4"/>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4"/>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4"/>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4"/>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4"/>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4"/>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4"/>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5" name="Google Shape;14825;p94"/>
          <p:cNvGrpSpPr/>
          <p:nvPr/>
        </p:nvGrpSpPr>
        <p:grpSpPr>
          <a:xfrm>
            <a:off x="6532066" y="1550777"/>
            <a:ext cx="355978" cy="305797"/>
            <a:chOff x="6558237" y="1550777"/>
            <a:chExt cx="355978" cy="305797"/>
          </a:xfrm>
        </p:grpSpPr>
        <p:sp>
          <p:nvSpPr>
            <p:cNvPr id="14826" name="Google Shape;14826;p94"/>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4"/>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4"/>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4"/>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4"/>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4"/>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4"/>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4"/>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4"/>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4"/>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4"/>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4"/>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4"/>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4"/>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4"/>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4"/>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4"/>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4"/>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4"/>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5" name="Google Shape;14845;p94"/>
          <p:cNvGrpSpPr/>
          <p:nvPr/>
        </p:nvGrpSpPr>
        <p:grpSpPr>
          <a:xfrm>
            <a:off x="1783687" y="2454296"/>
            <a:ext cx="417065" cy="312018"/>
            <a:chOff x="1809858" y="2454296"/>
            <a:chExt cx="417065" cy="312018"/>
          </a:xfrm>
        </p:grpSpPr>
        <p:sp>
          <p:nvSpPr>
            <p:cNvPr id="14846" name="Google Shape;14846;p94"/>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4"/>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4"/>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4"/>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4"/>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4"/>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4"/>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4"/>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4"/>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5" name="Google Shape;14855;p94"/>
          <p:cNvGrpSpPr/>
          <p:nvPr/>
        </p:nvGrpSpPr>
        <p:grpSpPr>
          <a:xfrm>
            <a:off x="851096" y="1990798"/>
            <a:ext cx="340934" cy="355952"/>
            <a:chOff x="877266" y="1990798"/>
            <a:chExt cx="340934" cy="355952"/>
          </a:xfrm>
        </p:grpSpPr>
        <p:sp>
          <p:nvSpPr>
            <p:cNvPr id="14856" name="Google Shape;14856;p94"/>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4"/>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4"/>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4"/>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4"/>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4"/>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4"/>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4"/>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4"/>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4"/>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4"/>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4"/>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4"/>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4"/>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4"/>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4"/>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4"/>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94"/>
          <p:cNvGrpSpPr/>
          <p:nvPr/>
        </p:nvGrpSpPr>
        <p:grpSpPr>
          <a:xfrm>
            <a:off x="6497736" y="2422490"/>
            <a:ext cx="400928" cy="375603"/>
            <a:chOff x="6523907" y="2422490"/>
            <a:chExt cx="400928" cy="375603"/>
          </a:xfrm>
        </p:grpSpPr>
        <p:sp>
          <p:nvSpPr>
            <p:cNvPr id="14874" name="Google Shape;14874;p94"/>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4"/>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4"/>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4"/>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4"/>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4"/>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4"/>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4"/>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4"/>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4"/>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4"/>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4"/>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4"/>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4"/>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8" name="Google Shape;14888;p94"/>
          <p:cNvGrpSpPr/>
          <p:nvPr/>
        </p:nvGrpSpPr>
        <p:grpSpPr>
          <a:xfrm>
            <a:off x="5165466" y="1972006"/>
            <a:ext cx="231332" cy="370580"/>
            <a:chOff x="5191637" y="1972006"/>
            <a:chExt cx="231332" cy="370580"/>
          </a:xfrm>
        </p:grpSpPr>
        <p:sp>
          <p:nvSpPr>
            <p:cNvPr id="14889" name="Google Shape;14889;p94"/>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4"/>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4"/>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4"/>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4"/>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4" name="Google Shape;14894;p94"/>
          <p:cNvGrpSpPr/>
          <p:nvPr/>
        </p:nvGrpSpPr>
        <p:grpSpPr>
          <a:xfrm>
            <a:off x="4641350" y="1540132"/>
            <a:ext cx="363786" cy="326983"/>
            <a:chOff x="4667521" y="1540132"/>
            <a:chExt cx="363786" cy="326983"/>
          </a:xfrm>
        </p:grpSpPr>
        <p:sp>
          <p:nvSpPr>
            <p:cNvPr id="14895" name="Google Shape;14895;p94"/>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4"/>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4"/>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4"/>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4"/>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4"/>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4"/>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4"/>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4"/>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4"/>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4"/>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4"/>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4"/>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4"/>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4"/>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4"/>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4"/>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4"/>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4"/>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4"/>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4"/>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4"/>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94"/>
          <p:cNvGrpSpPr/>
          <p:nvPr/>
        </p:nvGrpSpPr>
        <p:grpSpPr>
          <a:xfrm>
            <a:off x="2267772" y="2937262"/>
            <a:ext cx="379065" cy="278130"/>
            <a:chOff x="2293943" y="2937262"/>
            <a:chExt cx="379065" cy="278130"/>
          </a:xfrm>
        </p:grpSpPr>
        <p:sp>
          <p:nvSpPr>
            <p:cNvPr id="14918" name="Google Shape;14918;p94"/>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4"/>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4"/>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4"/>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4"/>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4"/>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4"/>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4"/>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4"/>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4"/>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4"/>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4"/>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4"/>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4"/>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4"/>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4"/>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4"/>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4"/>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4"/>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4"/>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4"/>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4"/>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4"/>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4"/>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4"/>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4"/>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4"/>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4"/>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94"/>
          <p:cNvGrpSpPr/>
          <p:nvPr/>
        </p:nvGrpSpPr>
        <p:grpSpPr>
          <a:xfrm>
            <a:off x="2736658" y="2898611"/>
            <a:ext cx="378960" cy="355536"/>
            <a:chOff x="2762829" y="2898611"/>
            <a:chExt cx="378960" cy="355536"/>
          </a:xfrm>
        </p:grpSpPr>
        <p:sp>
          <p:nvSpPr>
            <p:cNvPr id="14947" name="Google Shape;14947;p94"/>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4"/>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4"/>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4"/>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4"/>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4"/>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4"/>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4"/>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4"/>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4"/>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4"/>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4"/>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4"/>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4"/>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4"/>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4"/>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4"/>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4"/>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4"/>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4"/>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4"/>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4"/>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94"/>
          <p:cNvGrpSpPr/>
          <p:nvPr/>
        </p:nvGrpSpPr>
        <p:grpSpPr>
          <a:xfrm>
            <a:off x="4155261" y="1990720"/>
            <a:ext cx="357436" cy="356056"/>
            <a:chOff x="4181432" y="1990720"/>
            <a:chExt cx="357436" cy="356056"/>
          </a:xfrm>
        </p:grpSpPr>
        <p:sp>
          <p:nvSpPr>
            <p:cNvPr id="14970" name="Google Shape;14970;p94"/>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4"/>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4"/>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4"/>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4"/>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4"/>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4"/>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4"/>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4"/>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4"/>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4"/>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4"/>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4"/>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4"/>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4"/>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4"/>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4"/>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4"/>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8" name="Google Shape;14988;p94"/>
          <p:cNvGrpSpPr/>
          <p:nvPr/>
        </p:nvGrpSpPr>
        <p:grpSpPr>
          <a:xfrm>
            <a:off x="3200936" y="2886821"/>
            <a:ext cx="383932" cy="379117"/>
            <a:chOff x="3227107" y="2886821"/>
            <a:chExt cx="383932" cy="379117"/>
          </a:xfrm>
        </p:grpSpPr>
        <p:sp>
          <p:nvSpPr>
            <p:cNvPr id="14989" name="Google Shape;14989;p94"/>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4"/>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4"/>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4"/>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4"/>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4"/>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4"/>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4"/>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4"/>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4"/>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4"/>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4"/>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4"/>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94"/>
          <p:cNvGrpSpPr/>
          <p:nvPr/>
        </p:nvGrpSpPr>
        <p:grpSpPr>
          <a:xfrm>
            <a:off x="3676225" y="1990746"/>
            <a:ext cx="363396" cy="356030"/>
            <a:chOff x="3702395" y="1990746"/>
            <a:chExt cx="363396" cy="356030"/>
          </a:xfrm>
        </p:grpSpPr>
        <p:sp>
          <p:nvSpPr>
            <p:cNvPr id="15003" name="Google Shape;15003;p94"/>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4"/>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4"/>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4"/>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4"/>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4"/>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4"/>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4"/>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4"/>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4"/>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4"/>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4"/>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4"/>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4"/>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4"/>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4"/>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4"/>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4"/>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4"/>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4"/>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4"/>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94"/>
          <p:cNvGrpSpPr/>
          <p:nvPr/>
        </p:nvGrpSpPr>
        <p:grpSpPr>
          <a:xfrm>
            <a:off x="1293485" y="2442662"/>
            <a:ext cx="457173" cy="335364"/>
            <a:chOff x="1319656" y="2442662"/>
            <a:chExt cx="457173" cy="335364"/>
          </a:xfrm>
        </p:grpSpPr>
        <p:sp>
          <p:nvSpPr>
            <p:cNvPr id="15025" name="Google Shape;15025;p94"/>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4"/>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4"/>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4"/>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4"/>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4"/>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4"/>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4"/>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4"/>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4"/>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4"/>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4"/>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4"/>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4"/>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4"/>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4"/>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4"/>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4"/>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4"/>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94"/>
          <p:cNvGrpSpPr/>
          <p:nvPr/>
        </p:nvGrpSpPr>
        <p:grpSpPr>
          <a:xfrm>
            <a:off x="4188342" y="2453905"/>
            <a:ext cx="314126" cy="312955"/>
            <a:chOff x="4214512" y="2453905"/>
            <a:chExt cx="314126" cy="312955"/>
          </a:xfrm>
        </p:grpSpPr>
        <p:sp>
          <p:nvSpPr>
            <p:cNvPr id="15045" name="Google Shape;15045;p94"/>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4"/>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4"/>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4"/>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4"/>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4"/>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4"/>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4"/>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4"/>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4"/>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4"/>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4"/>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4"/>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4"/>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4"/>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94"/>
          <p:cNvGrpSpPr/>
          <p:nvPr/>
        </p:nvGrpSpPr>
        <p:grpSpPr>
          <a:xfrm>
            <a:off x="869653" y="2452812"/>
            <a:ext cx="361938" cy="315063"/>
            <a:chOff x="895824" y="2452812"/>
            <a:chExt cx="361938" cy="315063"/>
          </a:xfrm>
        </p:grpSpPr>
        <p:sp>
          <p:nvSpPr>
            <p:cNvPr id="15061" name="Google Shape;15061;p94"/>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4"/>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4"/>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4"/>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4"/>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4"/>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4"/>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4"/>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4"/>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4"/>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4"/>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4"/>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4"/>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4"/>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4"/>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4"/>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4"/>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4"/>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4"/>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4"/>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1" name="Google Shape;15081;p94"/>
          <p:cNvGrpSpPr/>
          <p:nvPr/>
        </p:nvGrpSpPr>
        <p:grpSpPr>
          <a:xfrm>
            <a:off x="3742152" y="2886769"/>
            <a:ext cx="242811" cy="379091"/>
            <a:chOff x="3768323" y="2886769"/>
            <a:chExt cx="242811" cy="379091"/>
          </a:xfrm>
        </p:grpSpPr>
        <p:sp>
          <p:nvSpPr>
            <p:cNvPr id="15082" name="Google Shape;15082;p94"/>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4"/>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4"/>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4"/>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4"/>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4"/>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4"/>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4"/>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4"/>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4"/>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4"/>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3" name="Google Shape;15093;p94"/>
          <p:cNvGrpSpPr/>
          <p:nvPr/>
        </p:nvGrpSpPr>
        <p:grpSpPr>
          <a:xfrm>
            <a:off x="3701419" y="2438549"/>
            <a:ext cx="346921" cy="343953"/>
            <a:chOff x="3727590" y="2438549"/>
            <a:chExt cx="346921" cy="343953"/>
          </a:xfrm>
        </p:grpSpPr>
        <p:sp>
          <p:nvSpPr>
            <p:cNvPr id="15094" name="Google Shape;15094;p94"/>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4"/>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4"/>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4"/>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4"/>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4"/>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4"/>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4"/>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4"/>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4"/>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4"/>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4"/>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4"/>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4"/>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4"/>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4"/>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4"/>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4"/>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4"/>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94"/>
          <p:cNvGrpSpPr/>
          <p:nvPr/>
        </p:nvGrpSpPr>
        <p:grpSpPr>
          <a:xfrm>
            <a:off x="6059797" y="1559106"/>
            <a:ext cx="356004" cy="289061"/>
            <a:chOff x="6085968" y="1559106"/>
            <a:chExt cx="356004" cy="289061"/>
          </a:xfrm>
        </p:grpSpPr>
        <p:sp>
          <p:nvSpPr>
            <p:cNvPr id="15114" name="Google Shape;15114;p94"/>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4"/>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4"/>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4"/>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4"/>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4"/>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4"/>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4"/>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4"/>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4"/>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4"/>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4"/>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4"/>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4"/>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4"/>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4"/>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4"/>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4"/>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4"/>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4"/>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4"/>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4"/>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4"/>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4"/>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4"/>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4"/>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4"/>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1" name="Google Shape;15141;p94"/>
          <p:cNvGrpSpPr/>
          <p:nvPr/>
        </p:nvGrpSpPr>
        <p:grpSpPr>
          <a:xfrm>
            <a:off x="7000223" y="1998398"/>
            <a:ext cx="347363" cy="317223"/>
            <a:chOff x="7026393" y="1998398"/>
            <a:chExt cx="347363" cy="317223"/>
          </a:xfrm>
        </p:grpSpPr>
        <p:sp>
          <p:nvSpPr>
            <p:cNvPr id="15142" name="Google Shape;15142;p94"/>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4"/>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4"/>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4"/>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4"/>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4"/>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4"/>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4"/>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4"/>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4"/>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4"/>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94"/>
          <p:cNvGrpSpPr/>
          <p:nvPr/>
        </p:nvGrpSpPr>
        <p:grpSpPr>
          <a:xfrm>
            <a:off x="2734836" y="2017372"/>
            <a:ext cx="360845" cy="302674"/>
            <a:chOff x="2761007" y="2017372"/>
            <a:chExt cx="360845" cy="302674"/>
          </a:xfrm>
        </p:grpSpPr>
        <p:sp>
          <p:nvSpPr>
            <p:cNvPr id="15154" name="Google Shape;15154;p94"/>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4"/>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4"/>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4"/>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4"/>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4"/>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4"/>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4"/>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4"/>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4"/>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4"/>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4"/>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4"/>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4"/>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4"/>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4"/>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4"/>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4"/>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4"/>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4"/>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4"/>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4"/>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4"/>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4"/>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4"/>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4"/>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4"/>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4"/>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2" name="Google Shape;15182;p94"/>
          <p:cNvGrpSpPr/>
          <p:nvPr/>
        </p:nvGrpSpPr>
        <p:grpSpPr>
          <a:xfrm>
            <a:off x="5549450" y="2902906"/>
            <a:ext cx="379143" cy="337499"/>
            <a:chOff x="5575621" y="2902906"/>
            <a:chExt cx="379143" cy="337499"/>
          </a:xfrm>
        </p:grpSpPr>
        <p:sp>
          <p:nvSpPr>
            <p:cNvPr id="15183" name="Google Shape;15183;p94"/>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4"/>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4"/>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4"/>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4"/>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4"/>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4"/>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4"/>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4"/>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4"/>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4"/>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4"/>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4"/>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4"/>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4"/>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8" name="Google Shape;15198;p94"/>
          <p:cNvGrpSpPr/>
          <p:nvPr/>
        </p:nvGrpSpPr>
        <p:grpSpPr>
          <a:xfrm>
            <a:off x="7514136" y="1997409"/>
            <a:ext cx="265611" cy="319800"/>
            <a:chOff x="7540306" y="1997409"/>
            <a:chExt cx="265611" cy="319800"/>
          </a:xfrm>
        </p:grpSpPr>
        <p:sp>
          <p:nvSpPr>
            <p:cNvPr id="15199" name="Google Shape;15199;p94"/>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4"/>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4"/>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4"/>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4"/>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4"/>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4"/>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4"/>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4"/>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4"/>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4"/>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4"/>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4"/>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94"/>
          <p:cNvGrpSpPr/>
          <p:nvPr/>
        </p:nvGrpSpPr>
        <p:grpSpPr>
          <a:xfrm>
            <a:off x="890918" y="2925706"/>
            <a:ext cx="319722" cy="301320"/>
            <a:chOff x="917089" y="2925706"/>
            <a:chExt cx="319722" cy="301320"/>
          </a:xfrm>
        </p:grpSpPr>
        <p:sp>
          <p:nvSpPr>
            <p:cNvPr id="15213" name="Google Shape;15213;p94"/>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4"/>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4"/>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4"/>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4"/>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4"/>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4"/>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4"/>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4"/>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4"/>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4"/>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4"/>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4"/>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4"/>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4"/>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4"/>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4"/>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4"/>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4"/>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4"/>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4"/>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4"/>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4"/>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4"/>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4"/>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4"/>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4"/>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94"/>
          <p:cNvGrpSpPr/>
          <p:nvPr/>
        </p:nvGrpSpPr>
        <p:grpSpPr>
          <a:xfrm>
            <a:off x="4572950" y="3415570"/>
            <a:ext cx="365973" cy="243695"/>
            <a:chOff x="4599121" y="3415570"/>
            <a:chExt cx="365973" cy="243695"/>
          </a:xfrm>
        </p:grpSpPr>
        <p:sp>
          <p:nvSpPr>
            <p:cNvPr id="15241" name="Google Shape;15241;p94"/>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4"/>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4"/>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4"/>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4"/>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4"/>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4"/>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4"/>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4"/>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4"/>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4"/>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4"/>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4"/>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4"/>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5" name="Google Shape;15255;p94"/>
          <p:cNvGrpSpPr/>
          <p:nvPr/>
        </p:nvGrpSpPr>
        <p:grpSpPr>
          <a:xfrm>
            <a:off x="3210280" y="1990798"/>
            <a:ext cx="356160" cy="356186"/>
            <a:chOff x="3236451" y="1990798"/>
            <a:chExt cx="356160" cy="356186"/>
          </a:xfrm>
        </p:grpSpPr>
        <p:sp>
          <p:nvSpPr>
            <p:cNvPr id="15256" name="Google Shape;15256;p94"/>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4"/>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4"/>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4"/>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4"/>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4"/>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4"/>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4"/>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4"/>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4"/>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4"/>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4"/>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4"/>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4"/>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4"/>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4"/>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4"/>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4"/>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4"/>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4"/>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4"/>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4"/>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4"/>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4"/>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4"/>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4"/>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4"/>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4"/>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4"/>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4"/>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4"/>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4"/>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4"/>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94"/>
          <p:cNvGrpSpPr/>
          <p:nvPr/>
        </p:nvGrpSpPr>
        <p:grpSpPr>
          <a:xfrm>
            <a:off x="4172673" y="2918392"/>
            <a:ext cx="319982" cy="315974"/>
            <a:chOff x="4198844" y="2918392"/>
            <a:chExt cx="319982" cy="315974"/>
          </a:xfrm>
        </p:grpSpPr>
        <p:sp>
          <p:nvSpPr>
            <p:cNvPr id="15290" name="Google Shape;15290;p94"/>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4"/>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4"/>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4"/>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4"/>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4"/>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4"/>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4"/>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4"/>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4"/>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4"/>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4"/>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4"/>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4"/>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4"/>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4"/>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4"/>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4"/>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4"/>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4"/>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0" name="Google Shape;15310;p94"/>
          <p:cNvGrpSpPr/>
          <p:nvPr/>
        </p:nvGrpSpPr>
        <p:grpSpPr>
          <a:xfrm>
            <a:off x="4630913" y="2911911"/>
            <a:ext cx="332007" cy="319592"/>
            <a:chOff x="4657084" y="2911911"/>
            <a:chExt cx="332007" cy="319592"/>
          </a:xfrm>
        </p:grpSpPr>
        <p:sp>
          <p:nvSpPr>
            <p:cNvPr id="15311" name="Google Shape;15311;p94"/>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4"/>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4"/>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4"/>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4"/>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4"/>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4"/>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4"/>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4"/>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4"/>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4"/>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4"/>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94"/>
          <p:cNvGrpSpPr/>
          <p:nvPr/>
        </p:nvGrpSpPr>
        <p:grpSpPr>
          <a:xfrm>
            <a:off x="6976850" y="2476992"/>
            <a:ext cx="383749" cy="266600"/>
            <a:chOff x="7003021" y="2476992"/>
            <a:chExt cx="383749" cy="266600"/>
          </a:xfrm>
        </p:grpSpPr>
        <p:sp>
          <p:nvSpPr>
            <p:cNvPr id="15324" name="Google Shape;15324;p94"/>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4"/>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4"/>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4"/>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4"/>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4"/>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4"/>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4"/>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4"/>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4"/>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4"/>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4"/>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6" name="Google Shape;15336;p94"/>
          <p:cNvGrpSpPr/>
          <p:nvPr/>
        </p:nvGrpSpPr>
        <p:grpSpPr>
          <a:xfrm>
            <a:off x="5570870" y="2013989"/>
            <a:ext cx="366884" cy="286563"/>
            <a:chOff x="5597041" y="2013989"/>
            <a:chExt cx="366884" cy="286563"/>
          </a:xfrm>
        </p:grpSpPr>
        <p:sp>
          <p:nvSpPr>
            <p:cNvPr id="15337" name="Google Shape;15337;p94"/>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4"/>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4"/>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4"/>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4"/>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4"/>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4"/>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4"/>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4"/>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4"/>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4"/>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4"/>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4"/>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4"/>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4"/>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4"/>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4"/>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4"/>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4"/>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4"/>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4"/>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4"/>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94"/>
          <p:cNvGrpSpPr/>
          <p:nvPr/>
        </p:nvGrpSpPr>
        <p:grpSpPr>
          <a:xfrm>
            <a:off x="5121584" y="2911807"/>
            <a:ext cx="297286" cy="319696"/>
            <a:chOff x="5147755" y="2911807"/>
            <a:chExt cx="297286" cy="319696"/>
          </a:xfrm>
        </p:grpSpPr>
        <p:sp>
          <p:nvSpPr>
            <p:cNvPr id="15360" name="Google Shape;15360;p94"/>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4"/>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4"/>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4"/>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4"/>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4"/>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4"/>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4"/>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4"/>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4"/>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94"/>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4"/>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4"/>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4"/>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4"/>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4"/>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94"/>
          <p:cNvGrpSpPr/>
          <p:nvPr/>
        </p:nvGrpSpPr>
        <p:grpSpPr>
          <a:xfrm>
            <a:off x="6112633" y="1997409"/>
            <a:ext cx="224669" cy="319748"/>
            <a:chOff x="6138804" y="1997409"/>
            <a:chExt cx="224669" cy="319748"/>
          </a:xfrm>
        </p:grpSpPr>
        <p:sp>
          <p:nvSpPr>
            <p:cNvPr id="15377" name="Google Shape;15377;p94"/>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4"/>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4"/>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4"/>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4"/>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4"/>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4"/>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4"/>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4"/>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4"/>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4"/>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4"/>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4"/>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4"/>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4"/>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4"/>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4"/>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4"/>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4"/>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4"/>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4"/>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8" name="Google Shape;15398;p94"/>
          <p:cNvGrpSpPr/>
          <p:nvPr/>
        </p:nvGrpSpPr>
        <p:grpSpPr>
          <a:xfrm>
            <a:off x="6585917" y="1997409"/>
            <a:ext cx="224565" cy="319748"/>
            <a:chOff x="6612088" y="1997409"/>
            <a:chExt cx="224565" cy="319748"/>
          </a:xfrm>
        </p:grpSpPr>
        <p:sp>
          <p:nvSpPr>
            <p:cNvPr id="15399" name="Google Shape;15399;p94"/>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4"/>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4"/>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4"/>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4"/>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4"/>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4"/>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4"/>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4"/>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4"/>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4"/>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94"/>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4"/>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4"/>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4"/>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4"/>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4"/>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4"/>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4"/>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4"/>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4"/>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4"/>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1" name="Google Shape;15421;p94"/>
          <p:cNvGrpSpPr/>
          <p:nvPr/>
        </p:nvGrpSpPr>
        <p:grpSpPr>
          <a:xfrm>
            <a:off x="6034446" y="2898247"/>
            <a:ext cx="346738" cy="346816"/>
            <a:chOff x="6060617" y="2898247"/>
            <a:chExt cx="346738" cy="346816"/>
          </a:xfrm>
        </p:grpSpPr>
        <p:sp>
          <p:nvSpPr>
            <p:cNvPr id="15422" name="Google Shape;15422;p94"/>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4"/>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4"/>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94"/>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94"/>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4"/>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4"/>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4"/>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4"/>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1" name="Google Shape;15431;p94"/>
          <p:cNvGrpSpPr/>
          <p:nvPr/>
        </p:nvGrpSpPr>
        <p:grpSpPr>
          <a:xfrm>
            <a:off x="1316649" y="1992178"/>
            <a:ext cx="358737" cy="353245"/>
            <a:chOff x="1342820" y="1992178"/>
            <a:chExt cx="358737" cy="353245"/>
          </a:xfrm>
        </p:grpSpPr>
        <p:sp>
          <p:nvSpPr>
            <p:cNvPr id="15432" name="Google Shape;15432;p94"/>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4"/>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4"/>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4"/>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4"/>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4"/>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4"/>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4"/>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94"/>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4"/>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4"/>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4"/>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4"/>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4"/>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4"/>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4"/>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4"/>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94"/>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4"/>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4"/>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94"/>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4"/>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94"/>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4"/>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4"/>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4"/>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4"/>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4"/>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4"/>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94"/>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94"/>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4"/>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4"/>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4"/>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4"/>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4"/>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4"/>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4"/>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4"/>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4"/>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4"/>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4"/>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94"/>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4"/>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4"/>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4"/>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8" name="Google Shape;15478;p94"/>
          <p:cNvGrpSpPr/>
          <p:nvPr/>
        </p:nvGrpSpPr>
        <p:grpSpPr>
          <a:xfrm>
            <a:off x="7933491" y="2436857"/>
            <a:ext cx="352829" cy="347467"/>
            <a:chOff x="7959662" y="2436857"/>
            <a:chExt cx="352829" cy="347467"/>
          </a:xfrm>
        </p:grpSpPr>
        <p:sp>
          <p:nvSpPr>
            <p:cNvPr id="15479" name="Google Shape;15479;p94"/>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4"/>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4"/>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4"/>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4"/>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4"/>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4"/>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94"/>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4"/>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4"/>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4"/>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4"/>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4"/>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4"/>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4"/>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4"/>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5" name="Google Shape;15495;p94"/>
          <p:cNvGrpSpPr/>
          <p:nvPr/>
        </p:nvGrpSpPr>
        <p:grpSpPr>
          <a:xfrm>
            <a:off x="6983357" y="2897961"/>
            <a:ext cx="325578" cy="347207"/>
            <a:chOff x="7009528" y="2897961"/>
            <a:chExt cx="325578" cy="347207"/>
          </a:xfrm>
        </p:grpSpPr>
        <p:sp>
          <p:nvSpPr>
            <p:cNvPr id="15496" name="Google Shape;15496;p94"/>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4"/>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4"/>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94"/>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4"/>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4"/>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4"/>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4"/>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94"/>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94"/>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4"/>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4"/>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4"/>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4"/>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4"/>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4"/>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4"/>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4"/>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4"/>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4"/>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4"/>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7" name="Google Shape;15517;p94"/>
          <p:cNvGrpSpPr/>
          <p:nvPr/>
        </p:nvGrpSpPr>
        <p:grpSpPr>
          <a:xfrm>
            <a:off x="6953972" y="1563869"/>
            <a:ext cx="456522" cy="279535"/>
            <a:chOff x="6980143" y="1563869"/>
            <a:chExt cx="456522" cy="279535"/>
          </a:xfrm>
        </p:grpSpPr>
        <p:sp>
          <p:nvSpPr>
            <p:cNvPr id="15518" name="Google Shape;15518;p94"/>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4"/>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4"/>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4"/>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4"/>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4"/>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4"/>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94"/>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4"/>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4"/>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4"/>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4"/>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4"/>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4"/>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4"/>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3" name="Google Shape;15533;p94"/>
          <p:cNvGrpSpPr/>
          <p:nvPr/>
        </p:nvGrpSpPr>
        <p:grpSpPr>
          <a:xfrm>
            <a:off x="2801388" y="2428451"/>
            <a:ext cx="264778" cy="363864"/>
            <a:chOff x="2827559" y="2428451"/>
            <a:chExt cx="264778" cy="363864"/>
          </a:xfrm>
        </p:grpSpPr>
        <p:sp>
          <p:nvSpPr>
            <p:cNvPr id="15534" name="Google Shape;15534;p94"/>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4"/>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4"/>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4"/>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4"/>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4"/>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94"/>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94"/>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94"/>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4"/>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4"/>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4"/>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4"/>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4"/>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4"/>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4"/>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94"/>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1" name="Google Shape;15551;p94"/>
          <p:cNvGrpSpPr/>
          <p:nvPr/>
        </p:nvGrpSpPr>
        <p:grpSpPr>
          <a:xfrm>
            <a:off x="7462133" y="2436571"/>
            <a:ext cx="352490" cy="347493"/>
            <a:chOff x="7488303" y="2436571"/>
            <a:chExt cx="352490" cy="347493"/>
          </a:xfrm>
        </p:grpSpPr>
        <p:sp>
          <p:nvSpPr>
            <p:cNvPr id="15552" name="Google Shape;15552;p94"/>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4"/>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4"/>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4"/>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4"/>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4"/>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4"/>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4"/>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4"/>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94"/>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4"/>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4"/>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4"/>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4"/>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4"/>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4"/>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4"/>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4"/>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4"/>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4"/>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4"/>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4"/>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4"/>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5" name="Google Shape;15575;p94"/>
          <p:cNvGrpSpPr/>
          <p:nvPr/>
        </p:nvGrpSpPr>
        <p:grpSpPr>
          <a:xfrm>
            <a:off x="4120019" y="3339908"/>
            <a:ext cx="341975" cy="394915"/>
            <a:chOff x="4146190" y="3339908"/>
            <a:chExt cx="341975" cy="394915"/>
          </a:xfrm>
        </p:grpSpPr>
        <p:sp>
          <p:nvSpPr>
            <p:cNvPr id="15576" name="Google Shape;15576;p94"/>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4"/>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4"/>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4"/>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4"/>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94"/>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94"/>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4"/>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4"/>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4"/>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4"/>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4"/>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4"/>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4"/>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4"/>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4"/>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4"/>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4"/>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4" name="Google Shape;15594;p94"/>
          <p:cNvGrpSpPr/>
          <p:nvPr/>
        </p:nvGrpSpPr>
        <p:grpSpPr>
          <a:xfrm>
            <a:off x="6503227" y="2898143"/>
            <a:ext cx="346999" cy="347025"/>
            <a:chOff x="6529398" y="2898143"/>
            <a:chExt cx="346999" cy="347025"/>
          </a:xfrm>
        </p:grpSpPr>
        <p:sp>
          <p:nvSpPr>
            <p:cNvPr id="15595" name="Google Shape;15595;p94"/>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94"/>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4"/>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4"/>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4"/>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4"/>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4"/>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4"/>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4"/>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4"/>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4"/>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4"/>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4"/>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4"/>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4"/>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4"/>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4"/>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4"/>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4"/>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4"/>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4"/>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4"/>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94"/>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94"/>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94"/>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94"/>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94"/>
          <p:cNvGrpSpPr/>
          <p:nvPr/>
        </p:nvGrpSpPr>
        <p:grpSpPr>
          <a:xfrm>
            <a:off x="5985358" y="3354899"/>
            <a:ext cx="403582" cy="382344"/>
            <a:chOff x="6011529" y="3354899"/>
            <a:chExt cx="403582" cy="382344"/>
          </a:xfrm>
        </p:grpSpPr>
        <p:sp>
          <p:nvSpPr>
            <p:cNvPr id="15622" name="Google Shape;15622;p94"/>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4"/>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4"/>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4"/>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4"/>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4"/>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4"/>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9" name="Google Shape;15629;p94"/>
          <p:cNvGrpSpPr/>
          <p:nvPr/>
        </p:nvGrpSpPr>
        <p:grpSpPr>
          <a:xfrm>
            <a:off x="5562177" y="2418482"/>
            <a:ext cx="386847" cy="383723"/>
            <a:chOff x="5588348" y="2418482"/>
            <a:chExt cx="386847" cy="383723"/>
          </a:xfrm>
        </p:grpSpPr>
        <p:sp>
          <p:nvSpPr>
            <p:cNvPr id="15630" name="Google Shape;15630;p94"/>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4"/>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4"/>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4"/>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4"/>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4"/>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4"/>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7" name="Google Shape;15637;p94"/>
          <p:cNvGrpSpPr/>
          <p:nvPr/>
        </p:nvGrpSpPr>
        <p:grpSpPr>
          <a:xfrm>
            <a:off x="6039287" y="2434229"/>
            <a:ext cx="378154" cy="352230"/>
            <a:chOff x="6065458" y="2434229"/>
            <a:chExt cx="378154" cy="352230"/>
          </a:xfrm>
        </p:grpSpPr>
        <p:sp>
          <p:nvSpPr>
            <p:cNvPr id="15638" name="Google Shape;15638;p94"/>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4"/>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4"/>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4"/>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4"/>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4"/>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4"/>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4"/>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4"/>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4"/>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4"/>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4"/>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94"/>
          <p:cNvGrpSpPr/>
          <p:nvPr/>
        </p:nvGrpSpPr>
        <p:grpSpPr>
          <a:xfrm>
            <a:off x="2608537" y="3844133"/>
            <a:ext cx="375421" cy="353610"/>
            <a:chOff x="2870687" y="3796508"/>
            <a:chExt cx="375421" cy="353610"/>
          </a:xfrm>
        </p:grpSpPr>
        <p:sp>
          <p:nvSpPr>
            <p:cNvPr id="15651" name="Google Shape;15651;p94"/>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4"/>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4"/>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4"/>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5" name="Google Shape;15655;p94"/>
          <p:cNvGrpSpPr/>
          <p:nvPr/>
        </p:nvGrpSpPr>
        <p:grpSpPr>
          <a:xfrm>
            <a:off x="7994551" y="1543724"/>
            <a:ext cx="264309" cy="319826"/>
            <a:chOff x="8020722" y="1543724"/>
            <a:chExt cx="264309" cy="319826"/>
          </a:xfrm>
        </p:grpSpPr>
        <p:sp>
          <p:nvSpPr>
            <p:cNvPr id="15656" name="Google Shape;15656;p94"/>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4"/>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4"/>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4"/>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4"/>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4"/>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4"/>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4"/>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94"/>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4"/>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4"/>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4"/>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4"/>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4"/>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4"/>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4"/>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2" name="Google Shape;15672;p94"/>
          <p:cNvGrpSpPr/>
          <p:nvPr/>
        </p:nvGrpSpPr>
        <p:grpSpPr>
          <a:xfrm>
            <a:off x="2293045" y="2452526"/>
            <a:ext cx="343875" cy="315609"/>
            <a:chOff x="2319216" y="2452526"/>
            <a:chExt cx="343875" cy="315609"/>
          </a:xfrm>
        </p:grpSpPr>
        <p:sp>
          <p:nvSpPr>
            <p:cNvPr id="15673" name="Google Shape;15673;p94"/>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4"/>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4"/>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4"/>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4"/>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4"/>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4"/>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4"/>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4"/>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94"/>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94"/>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94"/>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94"/>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4"/>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94"/>
          <p:cNvGrpSpPr/>
          <p:nvPr/>
        </p:nvGrpSpPr>
        <p:grpSpPr>
          <a:xfrm>
            <a:off x="7964333" y="1997539"/>
            <a:ext cx="301320" cy="319592"/>
            <a:chOff x="7990504" y="1997539"/>
            <a:chExt cx="301320" cy="319592"/>
          </a:xfrm>
        </p:grpSpPr>
        <p:sp>
          <p:nvSpPr>
            <p:cNvPr id="15688" name="Google Shape;15688;p94"/>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4"/>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4"/>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4"/>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4"/>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4"/>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4"/>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4"/>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4"/>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4"/>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4"/>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4"/>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4"/>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4"/>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4"/>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94"/>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94"/>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4"/>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4"/>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4"/>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4"/>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4"/>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4"/>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4"/>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4"/>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4"/>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94"/>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4"/>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4"/>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4"/>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4"/>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4"/>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94"/>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94"/>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4"/>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4"/>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4" name="Google Shape;15724;p94"/>
          <p:cNvGrpSpPr/>
          <p:nvPr/>
        </p:nvGrpSpPr>
        <p:grpSpPr>
          <a:xfrm>
            <a:off x="3039969" y="3844159"/>
            <a:ext cx="372844" cy="353610"/>
            <a:chOff x="3302118" y="3796534"/>
            <a:chExt cx="372844" cy="353610"/>
          </a:xfrm>
        </p:grpSpPr>
        <p:sp>
          <p:nvSpPr>
            <p:cNvPr id="15725" name="Google Shape;15725;p94"/>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4"/>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4"/>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4"/>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4"/>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4"/>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4"/>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4"/>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3" name="Google Shape;15733;p94"/>
          <p:cNvGrpSpPr/>
          <p:nvPr/>
        </p:nvGrpSpPr>
        <p:grpSpPr>
          <a:xfrm>
            <a:off x="6936481" y="3354899"/>
            <a:ext cx="404051" cy="382344"/>
            <a:chOff x="6962652" y="3354899"/>
            <a:chExt cx="404051" cy="382344"/>
          </a:xfrm>
        </p:grpSpPr>
        <p:sp>
          <p:nvSpPr>
            <p:cNvPr id="15734" name="Google Shape;15734;p94"/>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4"/>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4"/>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4"/>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4"/>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4"/>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4"/>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4"/>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94"/>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4"/>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4"/>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5" name="Google Shape;15745;p94"/>
          <p:cNvGrpSpPr/>
          <p:nvPr/>
        </p:nvGrpSpPr>
        <p:grpSpPr>
          <a:xfrm>
            <a:off x="3482281" y="3844159"/>
            <a:ext cx="372740" cy="353610"/>
            <a:chOff x="3744430" y="3796534"/>
            <a:chExt cx="372740" cy="353610"/>
          </a:xfrm>
        </p:grpSpPr>
        <p:sp>
          <p:nvSpPr>
            <p:cNvPr id="15746" name="Google Shape;15746;p94"/>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4"/>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94"/>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94"/>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4"/>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4"/>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4"/>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4"/>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4"/>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94"/>
          <p:cNvGrpSpPr/>
          <p:nvPr/>
        </p:nvGrpSpPr>
        <p:grpSpPr>
          <a:xfrm>
            <a:off x="4808954" y="3844159"/>
            <a:ext cx="372844" cy="353610"/>
            <a:chOff x="5071104" y="3796534"/>
            <a:chExt cx="372844" cy="353610"/>
          </a:xfrm>
        </p:grpSpPr>
        <p:sp>
          <p:nvSpPr>
            <p:cNvPr id="15756" name="Google Shape;15756;p94"/>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4"/>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4"/>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4"/>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4"/>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4"/>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4"/>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94"/>
          <p:cNvGrpSpPr/>
          <p:nvPr/>
        </p:nvGrpSpPr>
        <p:grpSpPr>
          <a:xfrm>
            <a:off x="7412030" y="3354899"/>
            <a:ext cx="403504" cy="382318"/>
            <a:chOff x="7438201" y="3354899"/>
            <a:chExt cx="403504" cy="382318"/>
          </a:xfrm>
        </p:grpSpPr>
        <p:sp>
          <p:nvSpPr>
            <p:cNvPr id="15764" name="Google Shape;15764;p94"/>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4"/>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4"/>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4"/>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4"/>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4"/>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4"/>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4"/>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4"/>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4"/>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4"/>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4"/>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4"/>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4"/>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94"/>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9" name="Google Shape;15779;p94"/>
          <p:cNvGrpSpPr/>
          <p:nvPr/>
        </p:nvGrpSpPr>
        <p:grpSpPr>
          <a:xfrm>
            <a:off x="5134129" y="2435035"/>
            <a:ext cx="288515" cy="350512"/>
            <a:chOff x="5160300" y="2435035"/>
            <a:chExt cx="288515" cy="350512"/>
          </a:xfrm>
        </p:grpSpPr>
        <p:sp>
          <p:nvSpPr>
            <p:cNvPr id="15780" name="Google Shape;15780;p94"/>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4"/>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4"/>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4"/>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4"/>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94"/>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4"/>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4"/>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4"/>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4"/>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4"/>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4"/>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2" name="Google Shape;15792;p94"/>
          <p:cNvGrpSpPr/>
          <p:nvPr/>
        </p:nvGrpSpPr>
        <p:grpSpPr>
          <a:xfrm>
            <a:off x="5693499" y="3844159"/>
            <a:ext cx="372766" cy="353610"/>
            <a:chOff x="5955648" y="3796534"/>
            <a:chExt cx="372766" cy="353610"/>
          </a:xfrm>
        </p:grpSpPr>
        <p:sp>
          <p:nvSpPr>
            <p:cNvPr id="15793" name="Google Shape;15793;p94"/>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94"/>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4"/>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4"/>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4"/>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94"/>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4"/>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94"/>
          <p:cNvGrpSpPr/>
          <p:nvPr/>
        </p:nvGrpSpPr>
        <p:grpSpPr>
          <a:xfrm>
            <a:off x="4629560" y="2446592"/>
            <a:ext cx="372818" cy="327504"/>
            <a:chOff x="4655731" y="2446592"/>
            <a:chExt cx="372818" cy="327504"/>
          </a:xfrm>
        </p:grpSpPr>
        <p:sp>
          <p:nvSpPr>
            <p:cNvPr id="15801" name="Google Shape;15801;p94"/>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4"/>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4"/>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4"/>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4"/>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4"/>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4"/>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4"/>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4"/>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4"/>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4"/>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4"/>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4"/>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4"/>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5" name="Google Shape;15815;p94"/>
          <p:cNvGrpSpPr/>
          <p:nvPr/>
        </p:nvGrpSpPr>
        <p:grpSpPr>
          <a:xfrm>
            <a:off x="7432904" y="2926643"/>
            <a:ext cx="365062" cy="290024"/>
            <a:chOff x="7459075" y="2926643"/>
            <a:chExt cx="365062" cy="290024"/>
          </a:xfrm>
        </p:grpSpPr>
        <p:sp>
          <p:nvSpPr>
            <p:cNvPr id="15816" name="Google Shape;15816;p94"/>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4"/>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4"/>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4"/>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4"/>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4"/>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4"/>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4"/>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4"/>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94"/>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4"/>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4"/>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4"/>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4"/>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4"/>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4"/>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4"/>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4"/>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4"/>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4"/>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4"/>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4"/>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4"/>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9" name="Google Shape;15839;p94"/>
          <p:cNvGrpSpPr/>
          <p:nvPr/>
        </p:nvGrpSpPr>
        <p:grpSpPr>
          <a:xfrm>
            <a:off x="5034235" y="3354899"/>
            <a:ext cx="403582" cy="382344"/>
            <a:chOff x="5060406" y="3354899"/>
            <a:chExt cx="403582" cy="382344"/>
          </a:xfrm>
        </p:grpSpPr>
        <p:sp>
          <p:nvSpPr>
            <p:cNvPr id="15840" name="Google Shape;15840;p94"/>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94"/>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94"/>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4"/>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4"/>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5" name="Google Shape;15845;p94"/>
          <p:cNvGrpSpPr/>
          <p:nvPr/>
        </p:nvGrpSpPr>
        <p:grpSpPr>
          <a:xfrm>
            <a:off x="5509784" y="3354899"/>
            <a:ext cx="403608" cy="382344"/>
            <a:chOff x="5535955" y="3354899"/>
            <a:chExt cx="403608" cy="382344"/>
          </a:xfrm>
        </p:grpSpPr>
        <p:sp>
          <p:nvSpPr>
            <p:cNvPr id="15846" name="Google Shape;15846;p94"/>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4"/>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4"/>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4"/>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4"/>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1" name="Google Shape;15851;p94"/>
          <p:cNvGrpSpPr/>
          <p:nvPr/>
        </p:nvGrpSpPr>
        <p:grpSpPr>
          <a:xfrm>
            <a:off x="7887604" y="3354795"/>
            <a:ext cx="423285" cy="382422"/>
            <a:chOff x="7913775" y="3354795"/>
            <a:chExt cx="423285" cy="382422"/>
          </a:xfrm>
        </p:grpSpPr>
        <p:sp>
          <p:nvSpPr>
            <p:cNvPr id="15852" name="Google Shape;15852;p94"/>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4"/>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4"/>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4"/>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4"/>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4"/>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4"/>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4"/>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4"/>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4"/>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4"/>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4"/>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4"/>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4"/>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94"/>
          <p:cNvGrpSpPr/>
          <p:nvPr/>
        </p:nvGrpSpPr>
        <p:grpSpPr>
          <a:xfrm>
            <a:off x="7473194" y="1534536"/>
            <a:ext cx="354807" cy="338357"/>
            <a:chOff x="7499365" y="1534536"/>
            <a:chExt cx="354807" cy="338357"/>
          </a:xfrm>
        </p:grpSpPr>
        <p:sp>
          <p:nvSpPr>
            <p:cNvPr id="15867" name="Google Shape;15867;p94"/>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4"/>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4"/>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4"/>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4"/>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4"/>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4"/>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4"/>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4"/>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94"/>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4"/>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4"/>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4"/>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94"/>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4"/>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4"/>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4"/>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4"/>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4"/>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94"/>
          <p:cNvGrpSpPr/>
          <p:nvPr/>
        </p:nvGrpSpPr>
        <p:grpSpPr>
          <a:xfrm>
            <a:off x="3924514" y="3844159"/>
            <a:ext cx="372844" cy="353610"/>
            <a:chOff x="4186663" y="3796534"/>
            <a:chExt cx="372844" cy="353610"/>
          </a:xfrm>
        </p:grpSpPr>
        <p:sp>
          <p:nvSpPr>
            <p:cNvPr id="15887" name="Google Shape;15887;p94"/>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4"/>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4"/>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94"/>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4"/>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2" name="Google Shape;15892;p94"/>
          <p:cNvGrpSpPr/>
          <p:nvPr/>
        </p:nvGrpSpPr>
        <p:grpSpPr>
          <a:xfrm>
            <a:off x="4366747" y="3844159"/>
            <a:ext cx="372740" cy="353610"/>
            <a:chOff x="4628896" y="3796534"/>
            <a:chExt cx="372740" cy="353610"/>
          </a:xfrm>
        </p:grpSpPr>
        <p:sp>
          <p:nvSpPr>
            <p:cNvPr id="15893" name="Google Shape;15893;p94"/>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4"/>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4"/>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4"/>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4"/>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94"/>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94"/>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4"/>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94"/>
          <p:cNvGrpSpPr/>
          <p:nvPr/>
        </p:nvGrpSpPr>
        <p:grpSpPr>
          <a:xfrm>
            <a:off x="5251292" y="3844159"/>
            <a:ext cx="372818" cy="353610"/>
            <a:chOff x="5513441" y="3796534"/>
            <a:chExt cx="372818" cy="353610"/>
          </a:xfrm>
        </p:grpSpPr>
        <p:sp>
          <p:nvSpPr>
            <p:cNvPr id="15902" name="Google Shape;15902;p94"/>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4"/>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4"/>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4"/>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4"/>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4"/>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4"/>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9" name="Google Shape;15909;p94"/>
          <p:cNvGrpSpPr/>
          <p:nvPr/>
        </p:nvGrpSpPr>
        <p:grpSpPr>
          <a:xfrm>
            <a:off x="6460907" y="3354899"/>
            <a:ext cx="403608" cy="382344"/>
            <a:chOff x="6487078" y="3354899"/>
            <a:chExt cx="403608" cy="382344"/>
          </a:xfrm>
        </p:grpSpPr>
        <p:sp>
          <p:nvSpPr>
            <p:cNvPr id="15910" name="Google Shape;15910;p94"/>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4"/>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4"/>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4"/>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94"/>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4"/>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4"/>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4"/>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4"/>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4"/>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0" name="Google Shape;15920;p94"/>
          <p:cNvGrpSpPr/>
          <p:nvPr/>
        </p:nvGrpSpPr>
        <p:grpSpPr>
          <a:xfrm>
            <a:off x="3164680" y="3342484"/>
            <a:ext cx="389684" cy="389684"/>
            <a:chOff x="3190851" y="3342484"/>
            <a:chExt cx="389684" cy="389684"/>
          </a:xfrm>
        </p:grpSpPr>
        <p:sp>
          <p:nvSpPr>
            <p:cNvPr id="15921" name="Google Shape;15921;p94"/>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94"/>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94"/>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4"/>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4"/>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4"/>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4"/>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4"/>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94"/>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94"/>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4"/>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4"/>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4"/>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4"/>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4"/>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4"/>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4"/>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4"/>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4"/>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94"/>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4"/>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94"/>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94"/>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4"/>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4"/>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4"/>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4"/>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4"/>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9" name="Google Shape;15949;p94"/>
          <p:cNvGrpSpPr/>
          <p:nvPr/>
        </p:nvGrpSpPr>
        <p:grpSpPr>
          <a:xfrm>
            <a:off x="7900956" y="2879845"/>
            <a:ext cx="364515" cy="383619"/>
            <a:chOff x="7927127" y="2879845"/>
            <a:chExt cx="364515" cy="383619"/>
          </a:xfrm>
        </p:grpSpPr>
        <p:sp>
          <p:nvSpPr>
            <p:cNvPr id="15950" name="Google Shape;15950;p94"/>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4"/>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94"/>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94"/>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4"/>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4"/>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4"/>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4"/>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94"/>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4"/>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94"/>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94"/>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4"/>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4"/>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4"/>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4"/>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4"/>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4"/>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4"/>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4"/>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4"/>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94"/>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4"/>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4"/>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4"/>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4"/>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4"/>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4"/>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4"/>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9" name="Google Shape;15979;p94"/>
          <p:cNvGrpSpPr/>
          <p:nvPr/>
        </p:nvGrpSpPr>
        <p:grpSpPr>
          <a:xfrm>
            <a:off x="833111" y="3352531"/>
            <a:ext cx="327426" cy="357826"/>
            <a:chOff x="859281" y="3352531"/>
            <a:chExt cx="327426" cy="357826"/>
          </a:xfrm>
        </p:grpSpPr>
        <p:sp>
          <p:nvSpPr>
            <p:cNvPr id="15980" name="Google Shape;15980;p94"/>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4"/>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4"/>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4"/>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4"/>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4"/>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4"/>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4"/>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4"/>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4"/>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4"/>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4"/>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4"/>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4"/>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4"/>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4"/>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4"/>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4"/>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8" name="Google Shape;15998;p94"/>
          <p:cNvGrpSpPr/>
          <p:nvPr/>
        </p:nvGrpSpPr>
        <p:grpSpPr>
          <a:xfrm>
            <a:off x="1291741" y="3388371"/>
            <a:ext cx="372115" cy="273185"/>
            <a:chOff x="1317912" y="3388371"/>
            <a:chExt cx="372115" cy="273185"/>
          </a:xfrm>
        </p:grpSpPr>
        <p:sp>
          <p:nvSpPr>
            <p:cNvPr id="15999" name="Google Shape;15999;p94"/>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4"/>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4"/>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4"/>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4"/>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4"/>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4"/>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4"/>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94"/>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4"/>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4"/>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4"/>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4"/>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4"/>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4"/>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4"/>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94"/>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4"/>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4"/>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4"/>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4"/>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4"/>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4"/>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4"/>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4"/>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4"/>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94"/>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94"/>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4"/>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4"/>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4"/>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4"/>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4"/>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2" name="Google Shape;16032;p94"/>
          <p:cNvGrpSpPr/>
          <p:nvPr/>
        </p:nvGrpSpPr>
        <p:grpSpPr>
          <a:xfrm>
            <a:off x="2753576" y="1525426"/>
            <a:ext cx="356993" cy="344214"/>
            <a:chOff x="2779747" y="1525426"/>
            <a:chExt cx="356993" cy="344214"/>
          </a:xfrm>
        </p:grpSpPr>
        <p:sp>
          <p:nvSpPr>
            <p:cNvPr id="16033" name="Google Shape;16033;p94"/>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4"/>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4"/>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4"/>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4"/>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4"/>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94"/>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94"/>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4"/>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4"/>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4"/>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4"/>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4"/>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94"/>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4"/>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4"/>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4"/>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4"/>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4"/>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4"/>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4"/>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4"/>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4"/>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4"/>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7" name="Google Shape;16057;p94"/>
          <p:cNvGrpSpPr/>
          <p:nvPr/>
        </p:nvGrpSpPr>
        <p:grpSpPr>
          <a:xfrm>
            <a:off x="3291798" y="1515432"/>
            <a:ext cx="225112" cy="360663"/>
            <a:chOff x="3317969" y="1515432"/>
            <a:chExt cx="225112" cy="360663"/>
          </a:xfrm>
        </p:grpSpPr>
        <p:sp>
          <p:nvSpPr>
            <p:cNvPr id="16058" name="Google Shape;16058;p94"/>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4"/>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4"/>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4"/>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4"/>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4"/>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4"/>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4"/>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4"/>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4"/>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4"/>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4"/>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4"/>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94"/>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94"/>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4"/>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4"/>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4"/>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4"/>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4"/>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4"/>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4"/>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4"/>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4"/>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2" name="Google Shape;16082;p94"/>
          <p:cNvGrpSpPr/>
          <p:nvPr/>
        </p:nvGrpSpPr>
        <p:grpSpPr>
          <a:xfrm>
            <a:off x="3681716" y="1526233"/>
            <a:ext cx="389684" cy="339164"/>
            <a:chOff x="3707887" y="1526233"/>
            <a:chExt cx="389684" cy="339164"/>
          </a:xfrm>
        </p:grpSpPr>
        <p:sp>
          <p:nvSpPr>
            <p:cNvPr id="16083" name="Google Shape;16083;p94"/>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4"/>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4"/>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4"/>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4"/>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94"/>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4"/>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4"/>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4"/>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4"/>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4"/>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4"/>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4"/>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6" name="Google Shape;16096;p94"/>
          <p:cNvGrpSpPr/>
          <p:nvPr/>
        </p:nvGrpSpPr>
        <p:grpSpPr>
          <a:xfrm>
            <a:off x="4634505" y="1985853"/>
            <a:ext cx="346921" cy="346921"/>
            <a:chOff x="4660676" y="1985853"/>
            <a:chExt cx="346921" cy="346921"/>
          </a:xfrm>
        </p:grpSpPr>
        <p:sp>
          <p:nvSpPr>
            <p:cNvPr id="16097" name="Google Shape;16097;p94"/>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4"/>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4"/>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94"/>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4"/>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4"/>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4"/>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4"/>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4"/>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4"/>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4"/>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4"/>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4"/>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4"/>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4"/>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4"/>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4"/>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4"/>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4"/>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4"/>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4"/>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4"/>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4"/>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94"/>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94"/>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4"/>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4"/>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4"/>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4"/>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4"/>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4"/>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4"/>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4"/>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4"/>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4"/>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4"/>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4"/>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4"/>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4"/>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4"/>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4"/>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4"/>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4"/>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0" name="Google Shape;16140;p94"/>
          <p:cNvGrpSpPr/>
          <p:nvPr/>
        </p:nvGrpSpPr>
        <p:grpSpPr>
          <a:xfrm>
            <a:off x="3212675" y="2464342"/>
            <a:ext cx="383177" cy="291976"/>
            <a:chOff x="3238846" y="2464342"/>
            <a:chExt cx="383177" cy="291976"/>
          </a:xfrm>
        </p:grpSpPr>
        <p:sp>
          <p:nvSpPr>
            <p:cNvPr id="16141" name="Google Shape;16141;p94"/>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4"/>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4"/>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4"/>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94"/>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94"/>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4"/>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4"/>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94"/>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94"/>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4"/>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4"/>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4"/>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4"/>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4"/>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4"/>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4"/>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94"/>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9" name="Google Shape;16159;p94"/>
          <p:cNvGrpSpPr/>
          <p:nvPr/>
        </p:nvGrpSpPr>
        <p:grpSpPr>
          <a:xfrm>
            <a:off x="6135687" y="3847218"/>
            <a:ext cx="347434" cy="347434"/>
            <a:chOff x="2775123" y="1408261"/>
            <a:chExt cx="3847554" cy="3847554"/>
          </a:xfrm>
        </p:grpSpPr>
        <p:sp>
          <p:nvSpPr>
            <p:cNvPr id="16160" name="Google Shape;16160;p94"/>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4"/>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2" name="Google Shape;16162;p94"/>
            <p:cNvGrpSpPr/>
            <p:nvPr/>
          </p:nvGrpSpPr>
          <p:grpSpPr>
            <a:xfrm>
              <a:off x="3503656" y="1972170"/>
              <a:ext cx="2391038" cy="2719924"/>
              <a:chOff x="1512725" y="258500"/>
              <a:chExt cx="4570900" cy="5199625"/>
            </a:xfrm>
          </p:grpSpPr>
          <p:sp>
            <p:nvSpPr>
              <p:cNvPr id="16163" name="Google Shape;16163;p94"/>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4"/>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94"/>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9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8" name="Google Shape;16168;p94"/>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9" name="Google Shape;16169;p94"/>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73" name="Shape 16173"/>
        <p:cNvGrpSpPr/>
        <p:nvPr/>
      </p:nvGrpSpPr>
      <p:grpSpPr>
        <a:xfrm>
          <a:off x="0" y="0"/>
          <a:ext cx="0" cy="0"/>
          <a:chOff x="0" y="0"/>
          <a:chExt cx="0" cy="0"/>
        </a:xfrm>
      </p:grpSpPr>
      <p:pic>
        <p:nvPicPr>
          <p:cNvPr id="16174" name="Google Shape;16174;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 to </a:t>
            </a:r>
            <a:r>
              <a:rPr i="1" lang="en">
                <a:solidFill>
                  <a:schemeClr val="dk2"/>
                </a:solidFill>
                <a:highlight>
                  <a:schemeClr val="lt1"/>
                </a:highlight>
              </a:rPr>
              <a:t>the Modern Ag</a:t>
            </a:r>
            <a:r>
              <a:rPr i="1" lang="en">
                <a:solidFill>
                  <a:schemeClr val="dk2"/>
                </a:solidFill>
                <a:highlight>
                  <a:schemeClr val="lt1"/>
                </a:highlight>
              </a:rPr>
              <a:t>e</a:t>
            </a:r>
            <a:endParaRPr i="1">
              <a:solidFill>
                <a:schemeClr val="dk2"/>
              </a:solidFill>
              <a:highlight>
                <a:schemeClr val="lt1"/>
              </a:highlight>
            </a:endParaRPr>
          </a:p>
        </p:txBody>
      </p:sp>
      <p:sp>
        <p:nvSpPr>
          <p:cNvPr id="422" name="Google Shape;422;p46"/>
          <p:cNvSpPr txBox="1"/>
          <p:nvPr>
            <p:ph idx="1" type="subTitle"/>
          </p:nvPr>
        </p:nvSpPr>
        <p:spPr>
          <a:xfrm>
            <a:off x="1694914" y="1952750"/>
            <a:ext cx="2774400" cy="21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
        <p:nvSpPr>
          <p:cNvPr id="423" name="Google Shape;423;p46"/>
          <p:cNvSpPr txBox="1"/>
          <p:nvPr>
            <p:ph idx="2" type="subTitle"/>
          </p:nvPr>
        </p:nvSpPr>
        <p:spPr>
          <a:xfrm>
            <a:off x="4674686" y="1952750"/>
            <a:ext cx="2774400" cy="21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7"/>
          <p:cNvSpPr txBox="1"/>
          <p:nvPr>
            <p:ph type="title"/>
          </p:nvPr>
        </p:nvSpPr>
        <p:spPr>
          <a:xfrm>
            <a:off x="874325" y="832425"/>
            <a:ext cx="5002200" cy="12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brutal wars and other </a:t>
            </a:r>
            <a:r>
              <a:rPr i="1" lang="en">
                <a:solidFill>
                  <a:schemeClr val="dk2"/>
                </a:solidFill>
                <a:highlight>
                  <a:schemeClr val="lt1"/>
                </a:highlight>
              </a:rPr>
              <a:t>problems of this era</a:t>
            </a:r>
            <a:endParaRPr i="1">
              <a:solidFill>
                <a:schemeClr val="dk2"/>
              </a:solidFill>
              <a:highlight>
                <a:schemeClr val="lt1"/>
              </a:highlight>
            </a:endParaRPr>
          </a:p>
        </p:txBody>
      </p:sp>
      <p:sp>
        <p:nvSpPr>
          <p:cNvPr id="429" name="Google Shape;429;p47"/>
          <p:cNvSpPr txBox="1"/>
          <p:nvPr>
            <p:ph idx="1" type="body"/>
          </p:nvPr>
        </p:nvSpPr>
        <p:spPr>
          <a:xfrm>
            <a:off x="874325" y="2122275"/>
            <a:ext cx="5002200" cy="21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pic>
        <p:nvPicPr>
          <p:cNvPr id="430" name="Google Shape;430;p47"/>
          <p:cNvPicPr preferRelativeResize="0"/>
          <p:nvPr>
            <p:ph idx="2" type="pic"/>
          </p:nvPr>
        </p:nvPicPr>
        <p:blipFill rotWithShape="1">
          <a:blip r:embed="rId3">
            <a:alphaModFix/>
          </a:blip>
          <a:srcRect b="0" l="4315" r="61513" t="0"/>
          <a:stretch/>
        </p:blipFill>
        <p:spPr>
          <a:xfrm>
            <a:off x="6067100" y="175500"/>
            <a:ext cx="2457001" cy="479250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period of </a:t>
            </a:r>
            <a:r>
              <a:rPr i="1" lang="en">
                <a:solidFill>
                  <a:schemeClr val="dk2"/>
                </a:solidFill>
                <a:highlight>
                  <a:schemeClr val="lt1"/>
                </a:highlight>
              </a:rPr>
              <a:t>human history</a:t>
            </a:r>
            <a:endParaRPr i="1">
              <a:solidFill>
                <a:schemeClr val="dk2"/>
              </a:solidFill>
              <a:highlight>
                <a:schemeClr val="lt1"/>
              </a:highlight>
            </a:endParaRPr>
          </a:p>
        </p:txBody>
      </p:sp>
      <p:sp>
        <p:nvSpPr>
          <p:cNvPr id="436" name="Google Shape;436;p48"/>
          <p:cNvSpPr txBox="1"/>
          <p:nvPr>
            <p:ph idx="1" type="subTitle"/>
          </p:nvPr>
        </p:nvSpPr>
        <p:spPr>
          <a:xfrm>
            <a:off x="2807999" y="1465825"/>
            <a:ext cx="3528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t>
            </a:r>
            <a:r>
              <a:rPr lang="en"/>
              <a:t>arly modern period</a:t>
            </a:r>
            <a:endParaRPr/>
          </a:p>
        </p:txBody>
      </p:sp>
      <p:sp>
        <p:nvSpPr>
          <p:cNvPr id="437" name="Google Shape;437;p48"/>
          <p:cNvSpPr txBox="1"/>
          <p:nvPr>
            <p:ph idx="2" type="subTitle"/>
          </p:nvPr>
        </p:nvSpPr>
        <p:spPr>
          <a:xfrm>
            <a:off x="2807999" y="2949300"/>
            <a:ext cx="3528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t>
            </a:r>
            <a:r>
              <a:rPr lang="en"/>
              <a:t>ate modern period</a:t>
            </a:r>
            <a:endParaRPr/>
          </a:p>
        </p:txBody>
      </p:sp>
      <p:sp>
        <p:nvSpPr>
          <p:cNvPr id="438" name="Google Shape;438;p48"/>
          <p:cNvSpPr txBox="1"/>
          <p:nvPr>
            <p:ph idx="3" type="subTitle"/>
          </p:nvPr>
        </p:nvSpPr>
        <p:spPr>
          <a:xfrm>
            <a:off x="2808000" y="1962325"/>
            <a:ext cx="3528000" cy="83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439" name="Google Shape;439;p48"/>
          <p:cNvSpPr txBox="1"/>
          <p:nvPr>
            <p:ph idx="4" type="subTitle"/>
          </p:nvPr>
        </p:nvSpPr>
        <p:spPr>
          <a:xfrm>
            <a:off x="2808000" y="3445800"/>
            <a:ext cx="3528000" cy="83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9"/>
          <p:cNvSpPr txBox="1"/>
          <p:nvPr>
            <p:ph idx="1" type="subTitle"/>
          </p:nvPr>
        </p:nvSpPr>
        <p:spPr>
          <a:xfrm>
            <a:off x="720000" y="233047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History</a:t>
            </a:r>
            <a:endParaRPr/>
          </a:p>
        </p:txBody>
      </p:sp>
      <p:sp>
        <p:nvSpPr>
          <p:cNvPr id="445" name="Google Shape;445;p49"/>
          <p:cNvSpPr txBox="1"/>
          <p:nvPr>
            <p:ph idx="5" type="subTitle"/>
          </p:nvPr>
        </p:nvSpPr>
        <p:spPr>
          <a:xfrm>
            <a:off x="3403800" y="233047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Memory</a:t>
            </a:r>
            <a:endParaRPr/>
          </a:p>
        </p:txBody>
      </p:sp>
      <p:sp>
        <p:nvSpPr>
          <p:cNvPr id="446" name="Google Shape;446;p49"/>
          <p:cNvSpPr txBox="1"/>
          <p:nvPr>
            <p:ph idx="6" type="subTitle"/>
          </p:nvPr>
        </p:nvSpPr>
        <p:spPr>
          <a:xfrm>
            <a:off x="6087600" y="233047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Present</a:t>
            </a:r>
            <a:endParaRPr/>
          </a:p>
        </p:txBody>
      </p:sp>
      <p:sp>
        <p:nvSpPr>
          <p:cNvPr id="447" name="Google Shape;447;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Contemporary </a:t>
            </a:r>
            <a:r>
              <a:rPr i="1" lang="en">
                <a:solidFill>
                  <a:schemeClr val="dk2"/>
                </a:solidFill>
                <a:highlight>
                  <a:schemeClr val="lt1"/>
                </a:highlight>
              </a:rPr>
              <a:t>history</a:t>
            </a:r>
            <a:endParaRPr i="1">
              <a:solidFill>
                <a:schemeClr val="dk2"/>
              </a:solidFill>
              <a:highlight>
                <a:schemeClr val="lt1"/>
              </a:highlight>
            </a:endParaRPr>
          </a:p>
        </p:txBody>
      </p:sp>
      <p:sp>
        <p:nvSpPr>
          <p:cNvPr id="448" name="Google Shape;448;p49"/>
          <p:cNvSpPr txBox="1"/>
          <p:nvPr>
            <p:ph idx="2" type="subTitle"/>
          </p:nvPr>
        </p:nvSpPr>
        <p:spPr>
          <a:xfrm>
            <a:off x="720000" y="2815275"/>
            <a:ext cx="2336400" cy="85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of them all</a:t>
            </a:r>
            <a:endParaRPr/>
          </a:p>
        </p:txBody>
      </p:sp>
      <p:sp>
        <p:nvSpPr>
          <p:cNvPr id="449" name="Google Shape;449;p49"/>
          <p:cNvSpPr txBox="1"/>
          <p:nvPr>
            <p:ph idx="3" type="subTitle"/>
          </p:nvPr>
        </p:nvSpPr>
        <p:spPr>
          <a:xfrm>
            <a:off x="3403800" y="2815275"/>
            <a:ext cx="2336400" cy="85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450" name="Google Shape;450;p49"/>
          <p:cNvSpPr txBox="1"/>
          <p:nvPr>
            <p:ph idx="4" type="subTitle"/>
          </p:nvPr>
        </p:nvSpPr>
        <p:spPr>
          <a:xfrm>
            <a:off x="6087600" y="2815275"/>
            <a:ext cx="2336400" cy="85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ocial Studies Subject for High School: Modern Age by Slidesgo">
  <a:themeElements>
    <a:clrScheme name="Simple Light">
      <a:dk1>
        <a:srgbClr val="695350"/>
      </a:dk1>
      <a:lt1>
        <a:srgbClr val="F8F4EE"/>
      </a:lt1>
      <a:dk2>
        <a:srgbClr val="382E2E"/>
      </a:dk2>
      <a:lt2>
        <a:srgbClr val="A38F86"/>
      </a:lt2>
      <a:accent1>
        <a:srgbClr val="685851"/>
      </a:accent1>
      <a:accent2>
        <a:srgbClr val="FFFFFF"/>
      </a:accent2>
      <a:accent3>
        <a:srgbClr val="FFFFFF"/>
      </a:accent3>
      <a:accent4>
        <a:srgbClr val="FFFFFF"/>
      </a:accent4>
      <a:accent5>
        <a:srgbClr val="FFFFFF"/>
      </a:accent5>
      <a:accent6>
        <a:srgbClr val="FFFFFF"/>
      </a:accent6>
      <a:hlink>
        <a:srgbClr val="4036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